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Nunito"/>
      <p:bold r:id="rId18"/>
      <p:boldItalic r:id="rId19"/>
    </p:embeddedFont>
    <p:embeddedFont>
      <p:font typeface="Fira Sans"/>
      <p:regular r:id="rId20"/>
      <p:bold r:id="rId21"/>
      <p:italic r:id="rId22"/>
      <p:boldItalic r:id="rId23"/>
    </p:embeddedFont>
    <p:embeddedFont>
      <p:font typeface="Fira Sans Light"/>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FiraSans-regular.fntdata"/><Relationship Id="rId22" Type="http://schemas.openxmlformats.org/officeDocument/2006/relationships/font" Target="fonts/FiraSans-italic.fntdata"/><Relationship Id="rId21" Type="http://schemas.openxmlformats.org/officeDocument/2006/relationships/font" Target="fonts/FiraSans-bold.fntdata"/><Relationship Id="rId24" Type="http://schemas.openxmlformats.org/officeDocument/2006/relationships/font" Target="fonts/FiraSansLight-regular.fntdata"/><Relationship Id="rId23" Type="http://schemas.openxmlformats.org/officeDocument/2006/relationships/font" Target="fonts/Fira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FiraSansLight-italic.fntdata"/><Relationship Id="rId25" Type="http://schemas.openxmlformats.org/officeDocument/2006/relationships/font" Target="fonts/FiraSansLight-bold.fntdata"/><Relationship Id="rId27" Type="http://schemas.openxmlformats.org/officeDocument/2006/relationships/font" Target="fonts/FiraSansLight-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Nunito-boldItalic.fntdata"/><Relationship Id="rId18" Type="http://schemas.openxmlformats.org/officeDocument/2006/relationships/font" Target="fonts/Nunito-bold.fntdata"/></Relationships>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9.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jpg>
</file>

<file path=ppt/media/image32.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ef9622b31b_4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 1, 2, 3, 4</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Ahmad: 7</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Sara: 6</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Neeti: 5, 7</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Sohan: 8, 9</a:t>
            </a:r>
            <a:endParaRPr/>
          </a:p>
        </p:txBody>
      </p:sp>
      <p:sp>
        <p:nvSpPr>
          <p:cNvPr id="127" name="Google Shape;127;g1ef9622b31b_4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ceb072ad5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have not made any changes to the UML diagrams, then you can just go ahead and show the same ones, and perhaps talk about which modules of the diagrams you worked more closely on for this milestone.</a:t>
            </a:r>
            <a:endParaRPr/>
          </a:p>
        </p:txBody>
      </p:sp>
      <p:sp>
        <p:nvSpPr>
          <p:cNvPr id="229" name="Google Shape;229;g2ceb072ad5b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ef9622b31b_4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g1ef9622b31b_4_38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ef9622b31b_4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g1ef9622b31b_4_1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ef9622b31b_4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g1ef9622b31b_4_36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f0ae670c8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g1f0ae670c84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c7d0c72b4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g2c7d0c72b4b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c3b188f8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g2c3b188f88c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ceb072ad5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g2ceb072ad5b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b499761726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g2b499761726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efcfe5ca2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have not made any changes to the UML diagrams, then you can just go ahead and show the same ones, and perhaps talk about which modules of the diagrams you worked more closely on for this milestone.</a:t>
            </a:r>
            <a:endParaRPr/>
          </a:p>
        </p:txBody>
      </p:sp>
      <p:sp>
        <p:nvSpPr>
          <p:cNvPr id="219" name="Google Shape;219;g1efcfe5ca22_0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8" name="Google Shape;58;p1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9" name="Google Shape;59;p1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 name="Shape 60"/>
        <p:cNvGrpSpPr/>
        <p:nvPr/>
      </p:nvGrpSpPr>
      <p:grpSpPr>
        <a:xfrm>
          <a:off x="0" y="0"/>
          <a:ext cx="0" cy="0"/>
          <a:chOff x="0" y="0"/>
          <a:chExt cx="0" cy="0"/>
        </a:xfrm>
      </p:grpSpPr>
      <p:sp>
        <p:nvSpPr>
          <p:cNvPr id="61" name="Google Shape;61;p15"/>
          <p:cNvSpPr txBox="1"/>
          <p:nvPr>
            <p:ph type="ctrTitle"/>
          </p:nvPr>
        </p:nvSpPr>
        <p:spPr>
          <a:xfrm>
            <a:off x="342900" y="1065213"/>
            <a:ext cx="3886200" cy="735013"/>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62" name="Google Shape;62;p15"/>
          <p:cNvSpPr txBox="1"/>
          <p:nvPr>
            <p:ph idx="1" type="subTitle"/>
          </p:nvPr>
        </p:nvSpPr>
        <p:spPr>
          <a:xfrm>
            <a:off x="685800" y="1943100"/>
            <a:ext cx="3200400" cy="876300"/>
          </a:xfrm>
          <a:prstGeom prst="rect">
            <a:avLst/>
          </a:prstGeom>
          <a:noFill/>
          <a:ln>
            <a:noFill/>
          </a:ln>
        </p:spPr>
        <p:txBody>
          <a:bodyPr anchorCtr="0" anchor="t" bIns="22850" lIns="45725" spcFirstLastPara="1" rIns="45725" wrap="square" tIns="2285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p:txBody>
      </p:sp>
      <p:sp>
        <p:nvSpPr>
          <p:cNvPr id="63" name="Google Shape;63;p15"/>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4" name="Google Shape;64;p15"/>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5" name="Google Shape;65;p15"/>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6" name="Shape 66"/>
        <p:cNvGrpSpPr/>
        <p:nvPr/>
      </p:nvGrpSpPr>
      <p:grpSpPr>
        <a:xfrm>
          <a:off x="0" y="0"/>
          <a:ext cx="0" cy="0"/>
          <a:chOff x="0" y="0"/>
          <a:chExt cx="0" cy="0"/>
        </a:xfrm>
      </p:grpSpPr>
      <p:sp>
        <p:nvSpPr>
          <p:cNvPr id="67" name="Google Shape;67;p16"/>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68" name="Google Shape;68;p16"/>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69" name="Google Shape;69;p16"/>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0" name="Google Shape;70;p16"/>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1" name="Google Shape;71;p16"/>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2" name="Shape 72"/>
        <p:cNvGrpSpPr/>
        <p:nvPr/>
      </p:nvGrpSpPr>
      <p:grpSpPr>
        <a:xfrm>
          <a:off x="0" y="0"/>
          <a:ext cx="0" cy="0"/>
          <a:chOff x="0" y="0"/>
          <a:chExt cx="0" cy="0"/>
        </a:xfrm>
      </p:grpSpPr>
      <p:sp>
        <p:nvSpPr>
          <p:cNvPr id="73" name="Google Shape;73;p17"/>
          <p:cNvSpPr txBox="1"/>
          <p:nvPr>
            <p:ph type="title"/>
          </p:nvPr>
        </p:nvSpPr>
        <p:spPr>
          <a:xfrm>
            <a:off x="361156" y="2203450"/>
            <a:ext cx="3886200" cy="681038"/>
          </a:xfrm>
          <a:prstGeom prst="rect">
            <a:avLst/>
          </a:prstGeom>
          <a:noFill/>
          <a:ln>
            <a:noFill/>
          </a:ln>
        </p:spPr>
        <p:txBody>
          <a:bodyPr anchorCtr="0" anchor="t" bIns="22850" lIns="45725" spcFirstLastPara="1" rIns="45725" wrap="square" tIns="22850">
            <a:normAutofit/>
          </a:bodyPr>
          <a:lstStyle>
            <a:lvl1pPr lvl="0" algn="l">
              <a:spcBef>
                <a:spcPts val="0"/>
              </a:spcBef>
              <a:spcAft>
                <a:spcPts val="0"/>
              </a:spcAft>
              <a:buClr>
                <a:schemeClr val="dk1"/>
              </a:buClr>
              <a:buSzPts val="2000"/>
              <a:buFont typeface="Calibri"/>
              <a:buNone/>
              <a:defRPr b="1" sz="2000"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4" name="Google Shape;74;p17"/>
          <p:cNvSpPr txBox="1"/>
          <p:nvPr>
            <p:ph idx="1" type="body"/>
          </p:nvPr>
        </p:nvSpPr>
        <p:spPr>
          <a:xfrm>
            <a:off x="361156" y="1453357"/>
            <a:ext cx="3886200" cy="750094"/>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rgbClr val="888888"/>
              </a:buClr>
              <a:buSzPts val="1000"/>
              <a:buNone/>
              <a:defRPr sz="1000">
                <a:solidFill>
                  <a:srgbClr val="888888"/>
                </a:solidFill>
              </a:defRPr>
            </a:lvl1pPr>
            <a:lvl2pPr indent="-228600" lvl="1" marL="914400" algn="l">
              <a:spcBef>
                <a:spcPts val="200"/>
              </a:spcBef>
              <a:spcAft>
                <a:spcPts val="0"/>
              </a:spcAft>
              <a:buClr>
                <a:srgbClr val="888888"/>
              </a:buClr>
              <a:buSzPts val="900"/>
              <a:buNone/>
              <a:defRPr sz="900">
                <a:solidFill>
                  <a:srgbClr val="888888"/>
                </a:solidFill>
              </a:defRPr>
            </a:lvl2pPr>
            <a:lvl3pPr indent="-228600" lvl="2" marL="1371600" algn="l">
              <a:spcBef>
                <a:spcPts val="200"/>
              </a:spcBef>
              <a:spcAft>
                <a:spcPts val="0"/>
              </a:spcAft>
              <a:buClr>
                <a:srgbClr val="888888"/>
              </a:buClr>
              <a:buSzPts val="800"/>
              <a:buNone/>
              <a:defRPr sz="800">
                <a:solidFill>
                  <a:srgbClr val="888888"/>
                </a:solidFill>
              </a:defRPr>
            </a:lvl3pPr>
            <a:lvl4pPr indent="-228600" lvl="3" marL="1828800" algn="l">
              <a:spcBef>
                <a:spcPts val="100"/>
              </a:spcBef>
              <a:spcAft>
                <a:spcPts val="0"/>
              </a:spcAft>
              <a:buClr>
                <a:srgbClr val="888888"/>
              </a:buClr>
              <a:buSzPts val="700"/>
              <a:buNone/>
              <a:defRPr sz="700">
                <a:solidFill>
                  <a:srgbClr val="888888"/>
                </a:solidFill>
              </a:defRPr>
            </a:lvl4pPr>
            <a:lvl5pPr indent="-228600" lvl="4" marL="2286000" algn="l">
              <a:spcBef>
                <a:spcPts val="100"/>
              </a:spcBef>
              <a:spcAft>
                <a:spcPts val="0"/>
              </a:spcAft>
              <a:buClr>
                <a:srgbClr val="888888"/>
              </a:buClr>
              <a:buSzPts val="700"/>
              <a:buNone/>
              <a:defRPr sz="700">
                <a:solidFill>
                  <a:srgbClr val="888888"/>
                </a:solidFill>
              </a:defRPr>
            </a:lvl5pPr>
            <a:lvl6pPr indent="-228600" lvl="5" marL="2743200" algn="l">
              <a:spcBef>
                <a:spcPts val="100"/>
              </a:spcBef>
              <a:spcAft>
                <a:spcPts val="0"/>
              </a:spcAft>
              <a:buClr>
                <a:srgbClr val="888888"/>
              </a:buClr>
              <a:buSzPts val="700"/>
              <a:buNone/>
              <a:defRPr sz="700">
                <a:solidFill>
                  <a:srgbClr val="888888"/>
                </a:solidFill>
              </a:defRPr>
            </a:lvl6pPr>
            <a:lvl7pPr indent="-228600" lvl="6" marL="3200400" algn="l">
              <a:spcBef>
                <a:spcPts val="100"/>
              </a:spcBef>
              <a:spcAft>
                <a:spcPts val="0"/>
              </a:spcAft>
              <a:buClr>
                <a:srgbClr val="888888"/>
              </a:buClr>
              <a:buSzPts val="700"/>
              <a:buNone/>
              <a:defRPr sz="700">
                <a:solidFill>
                  <a:srgbClr val="888888"/>
                </a:solidFill>
              </a:defRPr>
            </a:lvl7pPr>
            <a:lvl8pPr indent="-228600" lvl="7" marL="3657600" algn="l">
              <a:spcBef>
                <a:spcPts val="100"/>
              </a:spcBef>
              <a:spcAft>
                <a:spcPts val="0"/>
              </a:spcAft>
              <a:buClr>
                <a:srgbClr val="888888"/>
              </a:buClr>
              <a:buSzPts val="700"/>
              <a:buNone/>
              <a:defRPr sz="700">
                <a:solidFill>
                  <a:srgbClr val="888888"/>
                </a:solidFill>
              </a:defRPr>
            </a:lvl8pPr>
            <a:lvl9pPr indent="-228600" lvl="8" marL="4114800" algn="l">
              <a:spcBef>
                <a:spcPts val="100"/>
              </a:spcBef>
              <a:spcAft>
                <a:spcPts val="0"/>
              </a:spcAft>
              <a:buClr>
                <a:srgbClr val="888888"/>
              </a:buClr>
              <a:buSzPts val="700"/>
              <a:buNone/>
              <a:defRPr sz="700">
                <a:solidFill>
                  <a:srgbClr val="888888"/>
                </a:solidFill>
              </a:defRPr>
            </a:lvl9pPr>
          </a:lstStyle>
          <a:p/>
        </p:txBody>
      </p:sp>
      <p:sp>
        <p:nvSpPr>
          <p:cNvPr id="75" name="Google Shape;75;p17"/>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6" name="Google Shape;76;p17"/>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 name="Google Shape;77;p17"/>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8" name="Shape 78"/>
        <p:cNvGrpSpPr/>
        <p:nvPr/>
      </p:nvGrpSpPr>
      <p:grpSpPr>
        <a:xfrm>
          <a:off x="0" y="0"/>
          <a:ext cx="0" cy="0"/>
          <a:chOff x="0" y="0"/>
          <a:chExt cx="0" cy="0"/>
        </a:xfrm>
      </p:grpSpPr>
      <p:sp>
        <p:nvSpPr>
          <p:cNvPr id="79" name="Google Shape;79;p18"/>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0" name="Google Shape;80;p18"/>
          <p:cNvSpPr txBox="1"/>
          <p:nvPr>
            <p:ph idx="1" type="body"/>
          </p:nvPr>
        </p:nvSpPr>
        <p:spPr>
          <a:xfrm>
            <a:off x="2286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81" name="Google Shape;81;p18"/>
          <p:cNvSpPr txBox="1"/>
          <p:nvPr>
            <p:ph idx="2" type="body"/>
          </p:nvPr>
        </p:nvSpPr>
        <p:spPr>
          <a:xfrm>
            <a:off x="23241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82" name="Google Shape;82;p18"/>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3" name="Google Shape;83;p18"/>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4" name="Google Shape;84;p18"/>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5" name="Shape 85"/>
        <p:cNvGrpSpPr/>
        <p:nvPr/>
      </p:nvGrpSpPr>
      <p:grpSpPr>
        <a:xfrm>
          <a:off x="0" y="0"/>
          <a:ext cx="0" cy="0"/>
          <a:chOff x="0" y="0"/>
          <a:chExt cx="0" cy="0"/>
        </a:xfrm>
      </p:grpSpPr>
      <p:sp>
        <p:nvSpPr>
          <p:cNvPr id="86" name="Google Shape;86;p19"/>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7" name="Google Shape;87;p19"/>
          <p:cNvSpPr txBox="1"/>
          <p:nvPr>
            <p:ph idx="1" type="body"/>
          </p:nvPr>
        </p:nvSpPr>
        <p:spPr>
          <a:xfrm>
            <a:off x="228600" y="767556"/>
            <a:ext cx="2020094"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88" name="Google Shape;88;p19"/>
          <p:cNvSpPr txBox="1"/>
          <p:nvPr>
            <p:ph idx="2" type="body"/>
          </p:nvPr>
        </p:nvSpPr>
        <p:spPr>
          <a:xfrm>
            <a:off x="228600" y="1087438"/>
            <a:ext cx="2020094"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89" name="Google Shape;89;p19"/>
          <p:cNvSpPr txBox="1"/>
          <p:nvPr>
            <p:ph idx="3" type="body"/>
          </p:nvPr>
        </p:nvSpPr>
        <p:spPr>
          <a:xfrm>
            <a:off x="2322513" y="767556"/>
            <a:ext cx="2020888"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90" name="Google Shape;90;p19"/>
          <p:cNvSpPr txBox="1"/>
          <p:nvPr>
            <p:ph idx="4" type="body"/>
          </p:nvPr>
        </p:nvSpPr>
        <p:spPr>
          <a:xfrm>
            <a:off x="2322513" y="1087438"/>
            <a:ext cx="2020888"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91" name="Google Shape;91;p19"/>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2" name="Google Shape;92;p19"/>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3" name="Google Shape;93;p19"/>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20"/>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96" name="Google Shape;96;p20"/>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7" name="Google Shape;97;p20"/>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8" name="Google Shape;98;p20"/>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228600" y="136525"/>
            <a:ext cx="1504157" cy="581025"/>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1" name="Google Shape;101;p21"/>
          <p:cNvSpPr txBox="1"/>
          <p:nvPr>
            <p:ph idx="1" type="body"/>
          </p:nvPr>
        </p:nvSpPr>
        <p:spPr>
          <a:xfrm>
            <a:off x="1787525" y="136525"/>
            <a:ext cx="2555875" cy="2926557"/>
          </a:xfrm>
          <a:prstGeom prst="rect">
            <a:avLst/>
          </a:prstGeom>
          <a:noFill/>
          <a:ln>
            <a:noFill/>
          </a:ln>
        </p:spPr>
        <p:txBody>
          <a:bodyPr anchorCtr="0" anchor="t" bIns="22850" lIns="45725" spcFirstLastPara="1" rIns="45725" wrap="square" tIns="22850">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2100" lvl="3" marL="1828800" algn="l">
              <a:spcBef>
                <a:spcPts val="200"/>
              </a:spcBef>
              <a:spcAft>
                <a:spcPts val="0"/>
              </a:spcAft>
              <a:buClr>
                <a:schemeClr val="dk1"/>
              </a:buClr>
              <a:buSzPts val="1000"/>
              <a:buChar char="–"/>
              <a:defRPr sz="1000"/>
            </a:lvl4pPr>
            <a:lvl5pPr indent="-292100" lvl="4" marL="2286000" algn="l">
              <a:spcBef>
                <a:spcPts val="200"/>
              </a:spcBef>
              <a:spcAft>
                <a:spcPts val="0"/>
              </a:spcAft>
              <a:buClr>
                <a:schemeClr val="dk1"/>
              </a:buClr>
              <a:buSzPts val="1000"/>
              <a:buChar char="»"/>
              <a:defRPr sz="1000"/>
            </a:lvl5pPr>
            <a:lvl6pPr indent="-292100" lvl="5" marL="2743200" algn="l">
              <a:spcBef>
                <a:spcPts val="200"/>
              </a:spcBef>
              <a:spcAft>
                <a:spcPts val="0"/>
              </a:spcAft>
              <a:buClr>
                <a:schemeClr val="dk1"/>
              </a:buClr>
              <a:buSzPts val="1000"/>
              <a:buChar char="•"/>
              <a:defRPr sz="1000"/>
            </a:lvl6pPr>
            <a:lvl7pPr indent="-292100" lvl="6" marL="3200400" algn="l">
              <a:spcBef>
                <a:spcPts val="200"/>
              </a:spcBef>
              <a:spcAft>
                <a:spcPts val="0"/>
              </a:spcAft>
              <a:buClr>
                <a:schemeClr val="dk1"/>
              </a:buClr>
              <a:buSzPts val="1000"/>
              <a:buChar char="•"/>
              <a:defRPr sz="1000"/>
            </a:lvl7pPr>
            <a:lvl8pPr indent="-292100" lvl="7" marL="3657600" algn="l">
              <a:spcBef>
                <a:spcPts val="200"/>
              </a:spcBef>
              <a:spcAft>
                <a:spcPts val="0"/>
              </a:spcAft>
              <a:buClr>
                <a:schemeClr val="dk1"/>
              </a:buClr>
              <a:buSzPts val="1000"/>
              <a:buChar char="•"/>
              <a:defRPr sz="1000"/>
            </a:lvl8pPr>
            <a:lvl9pPr indent="-292100" lvl="8" marL="4114800" algn="l">
              <a:spcBef>
                <a:spcPts val="200"/>
              </a:spcBef>
              <a:spcAft>
                <a:spcPts val="0"/>
              </a:spcAft>
              <a:buClr>
                <a:schemeClr val="dk1"/>
              </a:buClr>
              <a:buSzPts val="1000"/>
              <a:buChar char="•"/>
              <a:defRPr sz="1000"/>
            </a:lvl9pPr>
          </a:lstStyle>
          <a:p/>
        </p:txBody>
      </p:sp>
      <p:sp>
        <p:nvSpPr>
          <p:cNvPr id="102" name="Google Shape;102;p21"/>
          <p:cNvSpPr txBox="1"/>
          <p:nvPr>
            <p:ph idx="2" type="body"/>
          </p:nvPr>
        </p:nvSpPr>
        <p:spPr>
          <a:xfrm>
            <a:off x="228600" y="717550"/>
            <a:ext cx="1504157" cy="2345532"/>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03" name="Google Shape;103;p21"/>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4" name="Google Shape;104;p21"/>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5" name="Google Shape;105;p21"/>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896144" y="2400300"/>
            <a:ext cx="2743200" cy="283369"/>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8" name="Google Shape;108;p22"/>
          <p:cNvSpPr/>
          <p:nvPr>
            <p:ph idx="2" type="pic"/>
          </p:nvPr>
        </p:nvSpPr>
        <p:spPr>
          <a:xfrm>
            <a:off x="896144" y="306388"/>
            <a:ext cx="2743200" cy="2057400"/>
          </a:xfrm>
          <a:prstGeom prst="rect">
            <a:avLst/>
          </a:prstGeom>
          <a:noFill/>
          <a:ln>
            <a:noFill/>
          </a:ln>
        </p:spPr>
      </p:sp>
      <p:sp>
        <p:nvSpPr>
          <p:cNvPr id="109" name="Google Shape;109;p22"/>
          <p:cNvSpPr txBox="1"/>
          <p:nvPr>
            <p:ph idx="1" type="body"/>
          </p:nvPr>
        </p:nvSpPr>
        <p:spPr>
          <a:xfrm>
            <a:off x="896144" y="2683669"/>
            <a:ext cx="2743200" cy="402431"/>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10" name="Google Shape;110;p22"/>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1" name="Google Shape;111;p22"/>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2" name="Google Shape;112;p22"/>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15" name="Google Shape;115;p23"/>
          <p:cNvSpPr txBox="1"/>
          <p:nvPr>
            <p:ph idx="1" type="body"/>
          </p:nvPr>
        </p:nvSpPr>
        <p:spPr>
          <a:xfrm rot="5400000">
            <a:off x="1154509" y="-125809"/>
            <a:ext cx="2262982" cy="41148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16" name="Google Shape;116;p2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7" name="Google Shape;117;p2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8" name="Google Shape;118;p2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2366169" y="1085850"/>
            <a:ext cx="2925763" cy="10287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21" name="Google Shape;121;p24"/>
          <p:cNvSpPr txBox="1"/>
          <p:nvPr>
            <p:ph idx="1" type="body"/>
          </p:nvPr>
        </p:nvSpPr>
        <p:spPr>
          <a:xfrm rot="5400000">
            <a:off x="270669" y="95250"/>
            <a:ext cx="2925763" cy="30099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22" name="Google Shape;122;p2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3" name="Google Shape;123;p2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4" name="Google Shape;124;p2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marR="0" rtl="0" algn="ctr">
              <a:spcBef>
                <a:spcPts val="0"/>
              </a:spcBef>
              <a:spcAft>
                <a:spcPts val="0"/>
              </a:spcAft>
              <a:buClr>
                <a:schemeClr val="dk1"/>
              </a:buClr>
              <a:buSzPts val="2200"/>
              <a:buFont typeface="Calibri"/>
              <a:buNone/>
              <a:defRPr b="0" i="0" sz="2200" u="none" cap="none" strike="noStrik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52" name="Google Shape;52;p13"/>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330200" lvl="0" marL="4572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1pPr>
            <a:lvl2pPr indent="-317500" lvl="1" marL="9144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04800" lvl="2" marL="1371600" marR="0" rtl="0" algn="l">
              <a:spcBef>
                <a:spcPts val="2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3pPr>
            <a:lvl4pPr indent="-292100" lvl="3" marL="1828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4pPr>
            <a:lvl5pPr indent="-292100" lvl="4" marL="22860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5pPr>
            <a:lvl6pPr indent="-292100" lvl="5" marL="27432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6pPr>
            <a:lvl7pPr indent="-292100" lvl="6" marL="32004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7pPr>
            <a:lvl8pPr indent="-292100" lvl="7" marL="36576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8pPr>
            <a:lvl9pPr indent="-292100" lvl="8" marL="4114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marR="0" rtl="0" algn="l">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marR="0" rtl="0" algn="ctr">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rtl="0" algn="r">
              <a:spcBef>
                <a:spcPts val="0"/>
              </a:spcBef>
              <a:buNone/>
              <a:defRPr b="0" i="0" sz="600" u="none" cap="none" strike="noStrike">
                <a:solidFill>
                  <a:srgbClr val="888888"/>
                </a:solidFill>
                <a:latin typeface="Calibri"/>
                <a:ea typeface="Calibri"/>
                <a:cs typeface="Calibri"/>
                <a:sym typeface="Calibri"/>
              </a:defRPr>
            </a:lvl1pPr>
            <a:lvl2pPr indent="0" lvl="1" marL="0" marR="0" rtl="0" algn="r">
              <a:spcBef>
                <a:spcPts val="0"/>
              </a:spcBef>
              <a:buNone/>
              <a:defRPr b="0" i="0" sz="600" u="none" cap="none" strike="noStrike">
                <a:solidFill>
                  <a:srgbClr val="888888"/>
                </a:solidFill>
                <a:latin typeface="Calibri"/>
                <a:ea typeface="Calibri"/>
                <a:cs typeface="Calibri"/>
                <a:sym typeface="Calibri"/>
              </a:defRPr>
            </a:lvl2pPr>
            <a:lvl3pPr indent="0" lvl="2" marL="0" marR="0" rtl="0" algn="r">
              <a:spcBef>
                <a:spcPts val="0"/>
              </a:spcBef>
              <a:buNone/>
              <a:defRPr b="0" i="0" sz="600" u="none" cap="none" strike="noStrike">
                <a:solidFill>
                  <a:srgbClr val="888888"/>
                </a:solidFill>
                <a:latin typeface="Calibri"/>
                <a:ea typeface="Calibri"/>
                <a:cs typeface="Calibri"/>
                <a:sym typeface="Calibri"/>
              </a:defRPr>
            </a:lvl3pPr>
            <a:lvl4pPr indent="0" lvl="3" marL="0" marR="0" rtl="0" algn="r">
              <a:spcBef>
                <a:spcPts val="0"/>
              </a:spcBef>
              <a:buNone/>
              <a:defRPr b="0" i="0" sz="600" u="none" cap="none" strike="noStrike">
                <a:solidFill>
                  <a:srgbClr val="888888"/>
                </a:solidFill>
                <a:latin typeface="Calibri"/>
                <a:ea typeface="Calibri"/>
                <a:cs typeface="Calibri"/>
                <a:sym typeface="Calibri"/>
              </a:defRPr>
            </a:lvl4pPr>
            <a:lvl5pPr indent="0" lvl="4" marL="0" marR="0" rtl="0" algn="r">
              <a:spcBef>
                <a:spcPts val="0"/>
              </a:spcBef>
              <a:buNone/>
              <a:defRPr b="0" i="0" sz="600" u="none" cap="none" strike="noStrike">
                <a:solidFill>
                  <a:srgbClr val="888888"/>
                </a:solidFill>
                <a:latin typeface="Calibri"/>
                <a:ea typeface="Calibri"/>
                <a:cs typeface="Calibri"/>
                <a:sym typeface="Calibri"/>
              </a:defRPr>
            </a:lvl5pPr>
            <a:lvl6pPr indent="0" lvl="5" marL="0" marR="0" rtl="0" algn="r">
              <a:spcBef>
                <a:spcPts val="0"/>
              </a:spcBef>
              <a:buNone/>
              <a:defRPr b="0" i="0" sz="600" u="none" cap="none" strike="noStrike">
                <a:solidFill>
                  <a:srgbClr val="888888"/>
                </a:solidFill>
                <a:latin typeface="Calibri"/>
                <a:ea typeface="Calibri"/>
                <a:cs typeface="Calibri"/>
                <a:sym typeface="Calibri"/>
              </a:defRPr>
            </a:lvl6pPr>
            <a:lvl7pPr indent="0" lvl="6" marL="0" marR="0" rtl="0" algn="r">
              <a:spcBef>
                <a:spcPts val="0"/>
              </a:spcBef>
              <a:buNone/>
              <a:defRPr b="0" i="0" sz="600" u="none" cap="none" strike="noStrike">
                <a:solidFill>
                  <a:srgbClr val="888888"/>
                </a:solidFill>
                <a:latin typeface="Calibri"/>
                <a:ea typeface="Calibri"/>
                <a:cs typeface="Calibri"/>
                <a:sym typeface="Calibri"/>
              </a:defRPr>
            </a:lvl7pPr>
            <a:lvl8pPr indent="0" lvl="7" marL="0" marR="0" rtl="0" algn="r">
              <a:spcBef>
                <a:spcPts val="0"/>
              </a:spcBef>
              <a:buNone/>
              <a:defRPr b="0" i="0" sz="600" u="none" cap="none" strike="noStrike">
                <a:solidFill>
                  <a:srgbClr val="888888"/>
                </a:solidFill>
                <a:latin typeface="Calibri"/>
                <a:ea typeface="Calibri"/>
                <a:cs typeface="Calibri"/>
                <a:sym typeface="Calibri"/>
              </a:defRPr>
            </a:lvl8pPr>
            <a:lvl9pPr indent="0" lvl="8" marL="0" marR="0" rtl="0" algn="r">
              <a:spcBef>
                <a:spcPts val="0"/>
              </a:spcBef>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6.png"/><Relationship Id="rId4" Type="http://schemas.openxmlformats.org/officeDocument/2006/relationships/image" Target="../media/image3.png"/><Relationship Id="rId5" Type="http://schemas.openxmlformats.org/officeDocument/2006/relationships/image" Target="../media/image9.png"/><Relationship Id="rId6" Type="http://schemas.openxmlformats.org/officeDocument/2006/relationships/image" Target="../media/image1.png"/><Relationship Id="rId7" Type="http://schemas.openxmlformats.org/officeDocument/2006/relationships/image" Target="../media/image7.png"/><Relationship Id="rId8"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22.png"/><Relationship Id="rId5"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29.png"/><Relationship Id="rId5" Type="http://schemas.openxmlformats.org/officeDocument/2006/relationships/image" Target="../media/image26.png"/><Relationship Id="rId6" Type="http://schemas.openxmlformats.org/officeDocument/2006/relationships/image" Target="../media/image25.png"/><Relationship Id="rId7" Type="http://schemas.openxmlformats.org/officeDocument/2006/relationships/image" Target="../media/image24.png"/><Relationship Id="rId8"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5.png"/><Relationship Id="rId4" Type="http://schemas.openxmlformats.org/officeDocument/2006/relationships/image" Target="../media/image11.png"/><Relationship Id="rId5"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 Id="rId9" Type="http://schemas.openxmlformats.org/officeDocument/2006/relationships/image" Target="../media/image10.jpg"/><Relationship Id="rId5" Type="http://schemas.openxmlformats.org/officeDocument/2006/relationships/image" Target="../media/image16.png"/><Relationship Id="rId6" Type="http://schemas.openxmlformats.org/officeDocument/2006/relationships/image" Target="../media/image28.jpg"/><Relationship Id="rId7" Type="http://schemas.openxmlformats.org/officeDocument/2006/relationships/image" Target="../media/image30.jpg"/><Relationship Id="rId8" Type="http://schemas.openxmlformats.org/officeDocument/2006/relationships/image" Target="../media/image3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hyperlink" Target="https://github.com/Alex-Anthony/SSW-322-A-Group-3-Health-Tracker-App" TargetMode="External"/><Relationship Id="rId5" Type="http://schemas.openxmlformats.org/officeDocument/2006/relationships/image" Target="../media/image2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hyperlink" Target="http://www.youtube.com/watch?v=8H3vIpj1GHc" TargetMode="External"/><Relationship Id="rId5" Type="http://schemas.openxmlformats.org/officeDocument/2006/relationships/image" Target="../media/image1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hyperlink" Target="http://www.youtube.com/watch?v=9WdHhhz9Hhc" TargetMode="External"/><Relationship Id="rId5" Type="http://schemas.openxmlformats.org/officeDocument/2006/relationships/image" Target="../media/image1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20.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375EC"/>
            </a:gs>
            <a:gs pos="100000">
              <a:srgbClr val="2B19C0"/>
            </a:gs>
          </a:gsLst>
          <a:path path="circle">
            <a:fillToRect b="100%" r="100%"/>
          </a:path>
          <a:tileRect l="-100%" t="-100%"/>
        </a:gradFill>
      </p:bgPr>
    </p:bg>
    <p:spTree>
      <p:nvGrpSpPr>
        <p:cNvPr id="128" name="Shape 128"/>
        <p:cNvGrpSpPr/>
        <p:nvPr/>
      </p:nvGrpSpPr>
      <p:grpSpPr>
        <a:xfrm>
          <a:off x="0" y="0"/>
          <a:ext cx="0" cy="0"/>
          <a:chOff x="0" y="0"/>
          <a:chExt cx="0" cy="0"/>
        </a:xfrm>
      </p:grpSpPr>
      <p:sp>
        <p:nvSpPr>
          <p:cNvPr id="129" name="Google Shape;129;p25"/>
          <p:cNvSpPr/>
          <p:nvPr/>
        </p:nvSpPr>
        <p:spPr>
          <a:xfrm rot="1420942">
            <a:off x="-1136714" y="-1123577"/>
            <a:ext cx="2273427" cy="4114800"/>
          </a:xfrm>
          <a:custGeom>
            <a:rect b="b" l="l" r="r" t="t"/>
            <a:pathLst>
              <a:path extrusionOk="0" h="8229600" w="4546854">
                <a:moveTo>
                  <a:pt x="0" y="0"/>
                </a:moveTo>
                <a:lnTo>
                  <a:pt x="4546854" y="0"/>
                </a:lnTo>
                <a:lnTo>
                  <a:pt x="4546854" y="8229600"/>
                </a:lnTo>
                <a:lnTo>
                  <a:pt x="0" y="8229600"/>
                </a:lnTo>
                <a:lnTo>
                  <a:pt x="0" y="0"/>
                </a:lnTo>
                <a:close/>
              </a:path>
            </a:pathLst>
          </a:custGeom>
          <a:blipFill rotWithShape="1">
            <a:blip r:embed="rId3">
              <a:alphaModFix/>
            </a:blip>
            <a:stretch>
              <a:fillRect b="0" l="0" r="0" t="0"/>
            </a:stretch>
          </a:blipFill>
          <a:ln>
            <a:noFill/>
          </a:ln>
        </p:spPr>
      </p:sp>
      <p:sp>
        <p:nvSpPr>
          <p:cNvPr id="130" name="Google Shape;130;p25"/>
          <p:cNvSpPr/>
          <p:nvPr/>
        </p:nvSpPr>
        <p:spPr>
          <a:xfrm rot="-6822524">
            <a:off x="7099441" y="2965270"/>
            <a:ext cx="2273427" cy="4114800"/>
          </a:xfrm>
          <a:custGeom>
            <a:rect b="b" l="l" r="r" t="t"/>
            <a:pathLst>
              <a:path extrusionOk="0" h="8229600" w="4546854">
                <a:moveTo>
                  <a:pt x="0" y="0"/>
                </a:moveTo>
                <a:lnTo>
                  <a:pt x="4546854" y="0"/>
                </a:lnTo>
                <a:lnTo>
                  <a:pt x="4546854" y="8229600"/>
                </a:lnTo>
                <a:lnTo>
                  <a:pt x="0" y="8229600"/>
                </a:lnTo>
                <a:lnTo>
                  <a:pt x="0" y="0"/>
                </a:lnTo>
                <a:close/>
              </a:path>
            </a:pathLst>
          </a:custGeom>
          <a:blipFill rotWithShape="1">
            <a:blip r:embed="rId3">
              <a:alphaModFix/>
            </a:blip>
            <a:stretch>
              <a:fillRect b="0" l="0" r="0" t="0"/>
            </a:stretch>
          </a:blipFill>
          <a:ln>
            <a:noFill/>
          </a:ln>
        </p:spPr>
      </p:sp>
      <p:sp>
        <p:nvSpPr>
          <p:cNvPr id="131" name="Google Shape;131;p25"/>
          <p:cNvSpPr/>
          <p:nvPr/>
        </p:nvSpPr>
        <p:spPr>
          <a:xfrm>
            <a:off x="203610" y="2893076"/>
            <a:ext cx="2851875" cy="2855444"/>
          </a:xfrm>
          <a:custGeom>
            <a:rect b="b" l="l" r="r" t="t"/>
            <a:pathLst>
              <a:path extrusionOk="0" h="5710887" w="5703749">
                <a:moveTo>
                  <a:pt x="0" y="0"/>
                </a:moveTo>
                <a:lnTo>
                  <a:pt x="5703749" y="0"/>
                </a:lnTo>
                <a:lnTo>
                  <a:pt x="5703749" y="5710887"/>
                </a:lnTo>
                <a:lnTo>
                  <a:pt x="0" y="5710887"/>
                </a:lnTo>
                <a:lnTo>
                  <a:pt x="0" y="0"/>
                </a:lnTo>
                <a:close/>
              </a:path>
            </a:pathLst>
          </a:custGeom>
          <a:blipFill rotWithShape="1">
            <a:blip r:embed="rId4">
              <a:alphaModFix/>
            </a:blip>
            <a:stretch>
              <a:fillRect b="0" l="0" r="0" t="0"/>
            </a:stretch>
          </a:blipFill>
          <a:ln>
            <a:noFill/>
          </a:ln>
        </p:spPr>
      </p:sp>
      <p:sp>
        <p:nvSpPr>
          <p:cNvPr id="132" name="Google Shape;132;p25"/>
          <p:cNvSpPr/>
          <p:nvPr/>
        </p:nvSpPr>
        <p:spPr>
          <a:xfrm>
            <a:off x="4936489" y="-1854253"/>
            <a:ext cx="6246376" cy="4114800"/>
          </a:xfrm>
          <a:custGeom>
            <a:rect b="b" l="l" r="r" t="t"/>
            <a:pathLst>
              <a:path extrusionOk="0" h="8229600" w="12492751">
                <a:moveTo>
                  <a:pt x="0" y="0"/>
                </a:moveTo>
                <a:lnTo>
                  <a:pt x="12492752" y="0"/>
                </a:lnTo>
                <a:lnTo>
                  <a:pt x="12492752" y="8229600"/>
                </a:lnTo>
                <a:lnTo>
                  <a:pt x="0" y="8229600"/>
                </a:lnTo>
                <a:lnTo>
                  <a:pt x="0" y="0"/>
                </a:lnTo>
                <a:close/>
              </a:path>
            </a:pathLst>
          </a:custGeom>
          <a:blipFill rotWithShape="1">
            <a:blip r:embed="rId5">
              <a:alphaModFix/>
            </a:blip>
            <a:stretch>
              <a:fillRect b="0" l="0" r="0" t="0"/>
            </a:stretch>
          </a:blipFill>
          <a:ln>
            <a:noFill/>
          </a:ln>
        </p:spPr>
      </p:sp>
      <p:sp>
        <p:nvSpPr>
          <p:cNvPr id="133" name="Google Shape;133;p25"/>
          <p:cNvSpPr/>
          <p:nvPr/>
        </p:nvSpPr>
        <p:spPr>
          <a:xfrm rot="-6046112">
            <a:off x="6505067" y="2471076"/>
            <a:ext cx="1606928" cy="1606928"/>
          </a:xfrm>
          <a:custGeom>
            <a:rect b="b" l="l" r="r" t="t"/>
            <a:pathLst>
              <a:path extrusionOk="0" h="3213856" w="3213856">
                <a:moveTo>
                  <a:pt x="0" y="0"/>
                </a:moveTo>
                <a:lnTo>
                  <a:pt x="3213857" y="0"/>
                </a:lnTo>
                <a:lnTo>
                  <a:pt x="3213857" y="3213856"/>
                </a:lnTo>
                <a:lnTo>
                  <a:pt x="0" y="3213856"/>
                </a:lnTo>
                <a:lnTo>
                  <a:pt x="0" y="0"/>
                </a:lnTo>
                <a:close/>
              </a:path>
            </a:pathLst>
          </a:custGeom>
          <a:blipFill rotWithShape="1">
            <a:blip r:embed="rId6">
              <a:alphaModFix/>
            </a:blip>
            <a:stretch>
              <a:fillRect b="0" l="0" r="0" t="0"/>
            </a:stretch>
          </a:blipFill>
          <a:ln>
            <a:noFill/>
          </a:ln>
        </p:spPr>
      </p:sp>
      <p:sp>
        <p:nvSpPr>
          <p:cNvPr id="134" name="Google Shape;134;p25"/>
          <p:cNvSpPr/>
          <p:nvPr/>
        </p:nvSpPr>
        <p:spPr>
          <a:xfrm>
            <a:off x="4181963" y="345989"/>
            <a:ext cx="744495" cy="744495"/>
          </a:xfrm>
          <a:custGeom>
            <a:rect b="b" l="l" r="r" t="t"/>
            <a:pathLst>
              <a:path extrusionOk="0" h="1488989" w="1488989">
                <a:moveTo>
                  <a:pt x="0" y="0"/>
                </a:moveTo>
                <a:lnTo>
                  <a:pt x="1488989" y="0"/>
                </a:lnTo>
                <a:lnTo>
                  <a:pt x="1488989" y="1488990"/>
                </a:lnTo>
                <a:lnTo>
                  <a:pt x="0" y="1488990"/>
                </a:lnTo>
                <a:lnTo>
                  <a:pt x="0" y="0"/>
                </a:lnTo>
                <a:close/>
              </a:path>
            </a:pathLst>
          </a:custGeom>
          <a:blipFill rotWithShape="1">
            <a:blip r:embed="rId7">
              <a:alphaModFix/>
            </a:blip>
            <a:stretch>
              <a:fillRect b="0" l="0" r="0" t="0"/>
            </a:stretch>
          </a:blipFill>
          <a:ln>
            <a:noFill/>
          </a:ln>
        </p:spPr>
      </p:sp>
      <p:grpSp>
        <p:nvGrpSpPr>
          <p:cNvPr id="135" name="Google Shape;135;p25"/>
          <p:cNvGrpSpPr/>
          <p:nvPr/>
        </p:nvGrpSpPr>
        <p:grpSpPr>
          <a:xfrm>
            <a:off x="1799863" y="1358258"/>
            <a:ext cx="5508675" cy="3610579"/>
            <a:chOff x="-100" y="342268"/>
            <a:chExt cx="14689800" cy="9486544"/>
          </a:xfrm>
        </p:grpSpPr>
        <p:sp>
          <p:nvSpPr>
            <p:cNvPr id="136" name="Google Shape;136;p25"/>
            <p:cNvSpPr txBox="1"/>
            <p:nvPr/>
          </p:nvSpPr>
          <p:spPr>
            <a:xfrm>
              <a:off x="-100" y="342268"/>
              <a:ext cx="14689800" cy="4853100"/>
            </a:xfrm>
            <a:prstGeom prst="rect">
              <a:avLst/>
            </a:prstGeom>
            <a:noFill/>
            <a:ln>
              <a:noFill/>
            </a:ln>
          </p:spPr>
          <p:txBody>
            <a:bodyPr anchorCtr="0" anchor="t" bIns="0" lIns="0" spcFirstLastPara="1" rIns="0" wrap="square" tIns="0">
              <a:spAutoFit/>
            </a:bodyPr>
            <a:lstStyle/>
            <a:p>
              <a:pPr indent="0" lvl="0" marL="0" marR="0" rtl="0" algn="ctr">
                <a:lnSpc>
                  <a:spcPct val="80000"/>
                </a:lnSpc>
                <a:spcBef>
                  <a:spcPts val="0"/>
                </a:spcBef>
                <a:spcAft>
                  <a:spcPts val="0"/>
                </a:spcAft>
                <a:buNone/>
              </a:pPr>
              <a:r>
                <a:rPr lang="en" sz="5000">
                  <a:solidFill>
                    <a:srgbClr val="FFFFFF"/>
                  </a:solidFill>
                  <a:latin typeface="Fira Sans Light"/>
                  <a:ea typeface="Fira Sans Light"/>
                  <a:cs typeface="Fira Sans Light"/>
                  <a:sym typeface="Fira Sans Light"/>
                </a:rPr>
                <a:t>Milestone 4:</a:t>
              </a:r>
              <a:endParaRPr sz="5000">
                <a:solidFill>
                  <a:srgbClr val="FFFFFF"/>
                </a:solidFill>
                <a:latin typeface="Fira Sans Light"/>
                <a:ea typeface="Fira Sans Light"/>
                <a:cs typeface="Fira Sans Light"/>
                <a:sym typeface="Fira Sans Light"/>
              </a:endParaRPr>
            </a:p>
            <a:p>
              <a:pPr indent="0" lvl="0" marL="0" marR="0" rtl="0" algn="ctr">
                <a:lnSpc>
                  <a:spcPct val="80000"/>
                </a:lnSpc>
                <a:spcBef>
                  <a:spcPts val="0"/>
                </a:spcBef>
                <a:spcAft>
                  <a:spcPts val="0"/>
                </a:spcAft>
                <a:buNone/>
              </a:pPr>
              <a:r>
                <a:rPr lang="en" sz="5000">
                  <a:solidFill>
                    <a:srgbClr val="FFFFFF"/>
                  </a:solidFill>
                  <a:latin typeface="Fira Sans Light"/>
                  <a:ea typeface="Fira Sans Light"/>
                  <a:cs typeface="Fira Sans Light"/>
                  <a:sym typeface="Fira Sans Light"/>
                </a:rPr>
                <a:t>Health Monitoring App</a:t>
              </a:r>
              <a:endParaRPr sz="5000">
                <a:solidFill>
                  <a:srgbClr val="FFFFFF"/>
                </a:solidFill>
                <a:latin typeface="Fira Sans Light"/>
                <a:ea typeface="Fira Sans Light"/>
                <a:cs typeface="Fira Sans Light"/>
                <a:sym typeface="Fira Sans Light"/>
              </a:endParaRPr>
            </a:p>
          </p:txBody>
        </p:sp>
        <p:sp>
          <p:nvSpPr>
            <p:cNvPr id="137" name="Google Shape;137;p25"/>
            <p:cNvSpPr txBox="1"/>
            <p:nvPr/>
          </p:nvSpPr>
          <p:spPr>
            <a:xfrm>
              <a:off x="1782391" y="6423511"/>
              <a:ext cx="11124900" cy="3405300"/>
            </a:xfrm>
            <a:prstGeom prst="rect">
              <a:avLst/>
            </a:prstGeom>
            <a:noFill/>
            <a:ln>
              <a:noFill/>
            </a:ln>
          </p:spPr>
          <p:txBody>
            <a:bodyPr anchorCtr="0" anchor="t" bIns="0" lIns="0" spcFirstLastPara="1" rIns="0" wrap="square" tIns="0">
              <a:spAutoFit/>
            </a:bodyPr>
            <a:lstStyle/>
            <a:p>
              <a:pPr indent="0" lvl="0" marL="0" marR="0" rtl="0" algn="ctr">
                <a:lnSpc>
                  <a:spcPct val="139996"/>
                </a:lnSpc>
                <a:spcBef>
                  <a:spcPts val="0"/>
                </a:spcBef>
                <a:spcAft>
                  <a:spcPts val="0"/>
                </a:spcAft>
                <a:buNone/>
              </a:pPr>
              <a:r>
                <a:rPr b="1" lang="en" sz="1600">
                  <a:solidFill>
                    <a:srgbClr val="FFFFFF"/>
                  </a:solidFill>
                  <a:latin typeface="Nunito"/>
                  <a:ea typeface="Nunito"/>
                  <a:cs typeface="Nunito"/>
                  <a:sym typeface="Nunito"/>
                </a:rPr>
                <a:t>Group 3: Alexandra Anthony, Sara Gaber, Ahmad Shah, Neeti Mistry, &amp; Sohan Chatterjee</a:t>
              </a:r>
              <a:endParaRPr b="1" sz="1600">
                <a:solidFill>
                  <a:srgbClr val="FFFFFF"/>
                </a:solidFill>
                <a:latin typeface="Nunito"/>
                <a:ea typeface="Nunito"/>
                <a:cs typeface="Nunito"/>
                <a:sym typeface="Nunito"/>
              </a:endParaRPr>
            </a:p>
            <a:p>
              <a:pPr indent="0" lvl="0" marL="0" marR="0" rtl="0" algn="ctr">
                <a:lnSpc>
                  <a:spcPct val="139996"/>
                </a:lnSpc>
                <a:spcBef>
                  <a:spcPts val="0"/>
                </a:spcBef>
                <a:spcAft>
                  <a:spcPts val="0"/>
                </a:spcAft>
                <a:buNone/>
              </a:pPr>
              <a:r>
                <a:t/>
              </a:r>
              <a:endParaRPr b="1" sz="1700">
                <a:solidFill>
                  <a:srgbClr val="FFFFFF"/>
                </a:solidFill>
                <a:latin typeface="Nunito"/>
                <a:ea typeface="Nunito"/>
                <a:cs typeface="Nunito"/>
                <a:sym typeface="Nunito"/>
              </a:endParaRPr>
            </a:p>
          </p:txBody>
        </p:sp>
      </p:grpSp>
      <p:sp>
        <p:nvSpPr>
          <p:cNvPr id="138" name="Google Shape;138;p25"/>
          <p:cNvSpPr/>
          <p:nvPr/>
        </p:nvSpPr>
        <p:spPr>
          <a:xfrm flipH="1" rot="3215138">
            <a:off x="1303949" y="1340262"/>
            <a:ext cx="460570" cy="734241"/>
          </a:xfrm>
          <a:custGeom>
            <a:rect b="b" l="l" r="r" t="t"/>
            <a:pathLst>
              <a:path extrusionOk="0" h="1468482" w="921139">
                <a:moveTo>
                  <a:pt x="921138" y="0"/>
                </a:moveTo>
                <a:lnTo>
                  <a:pt x="0" y="0"/>
                </a:lnTo>
                <a:lnTo>
                  <a:pt x="0" y="1468482"/>
                </a:lnTo>
                <a:lnTo>
                  <a:pt x="921138" y="1468482"/>
                </a:lnTo>
                <a:lnTo>
                  <a:pt x="921138" y="0"/>
                </a:lnTo>
                <a:close/>
              </a:path>
            </a:pathLst>
          </a:custGeom>
          <a:blipFill rotWithShape="1">
            <a:blip r:embed="rId8">
              <a:alphaModFix/>
            </a:blip>
            <a:stretch>
              <a:fillRect b="0" l="0" r="0" t="0"/>
            </a:stretch>
          </a:blipFill>
          <a:ln>
            <a:noFill/>
          </a:ln>
        </p:spPr>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375EC"/>
            </a:gs>
            <a:gs pos="100000">
              <a:srgbClr val="2B19C0"/>
            </a:gs>
          </a:gsLst>
          <a:path path="circle">
            <a:fillToRect b="100%" r="100%"/>
          </a:path>
          <a:tileRect l="-100%" t="-100%"/>
        </a:gradFill>
      </p:bgPr>
    </p:bg>
    <p:spTree>
      <p:nvGrpSpPr>
        <p:cNvPr id="230" name="Shape 230"/>
        <p:cNvGrpSpPr/>
        <p:nvPr/>
      </p:nvGrpSpPr>
      <p:grpSpPr>
        <a:xfrm>
          <a:off x="0" y="0"/>
          <a:ext cx="0" cy="0"/>
          <a:chOff x="0" y="0"/>
          <a:chExt cx="0" cy="0"/>
        </a:xfrm>
      </p:grpSpPr>
      <p:sp>
        <p:nvSpPr>
          <p:cNvPr id="231" name="Google Shape;231;p34"/>
          <p:cNvSpPr/>
          <p:nvPr/>
        </p:nvSpPr>
        <p:spPr>
          <a:xfrm>
            <a:off x="-4379385" y="-3067565"/>
            <a:ext cx="6318311" cy="4114800"/>
          </a:xfrm>
          <a:custGeom>
            <a:rect b="b" l="l" r="r" t="t"/>
            <a:pathLst>
              <a:path extrusionOk="0" h="8229600" w="12636622">
                <a:moveTo>
                  <a:pt x="0" y="0"/>
                </a:moveTo>
                <a:lnTo>
                  <a:pt x="12636621" y="0"/>
                </a:lnTo>
                <a:lnTo>
                  <a:pt x="12636621" y="8229600"/>
                </a:lnTo>
                <a:lnTo>
                  <a:pt x="0" y="8229600"/>
                </a:lnTo>
                <a:lnTo>
                  <a:pt x="0" y="0"/>
                </a:lnTo>
                <a:close/>
              </a:path>
            </a:pathLst>
          </a:custGeom>
          <a:blipFill rotWithShape="1">
            <a:blip r:embed="rId3">
              <a:alphaModFix/>
            </a:blip>
            <a:stretch>
              <a:fillRect b="0" l="0" r="0" t="0"/>
            </a:stretch>
          </a:blipFill>
          <a:ln>
            <a:noFill/>
          </a:ln>
        </p:spPr>
      </p:sp>
      <p:sp>
        <p:nvSpPr>
          <p:cNvPr id="232" name="Google Shape;232;p34"/>
          <p:cNvSpPr/>
          <p:nvPr/>
        </p:nvSpPr>
        <p:spPr>
          <a:xfrm>
            <a:off x="4572000" y="-3600450"/>
            <a:ext cx="6318311" cy="4114800"/>
          </a:xfrm>
          <a:custGeom>
            <a:rect b="b" l="l" r="r" t="t"/>
            <a:pathLst>
              <a:path extrusionOk="0" h="8229600" w="12636622">
                <a:moveTo>
                  <a:pt x="0" y="0"/>
                </a:moveTo>
                <a:lnTo>
                  <a:pt x="12636622" y="0"/>
                </a:lnTo>
                <a:lnTo>
                  <a:pt x="12636622" y="8229600"/>
                </a:lnTo>
                <a:lnTo>
                  <a:pt x="0" y="8229600"/>
                </a:lnTo>
                <a:lnTo>
                  <a:pt x="0" y="0"/>
                </a:lnTo>
                <a:close/>
              </a:path>
            </a:pathLst>
          </a:custGeom>
          <a:blipFill rotWithShape="1">
            <a:blip r:embed="rId3">
              <a:alphaModFix/>
            </a:blip>
            <a:stretch>
              <a:fillRect b="0" l="0" r="0" t="0"/>
            </a:stretch>
          </a:blipFill>
          <a:ln>
            <a:noFill/>
          </a:ln>
        </p:spPr>
      </p:sp>
      <p:sp>
        <p:nvSpPr>
          <p:cNvPr id="233" name="Google Shape;233;p34"/>
          <p:cNvSpPr txBox="1"/>
          <p:nvPr/>
        </p:nvSpPr>
        <p:spPr>
          <a:xfrm>
            <a:off x="1269754" y="432581"/>
            <a:ext cx="6604500" cy="6156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lang="en" sz="4000">
                <a:solidFill>
                  <a:srgbClr val="FFFFFF"/>
                </a:solidFill>
                <a:latin typeface="Fira Sans Light"/>
                <a:ea typeface="Fira Sans Light"/>
                <a:cs typeface="Fira Sans Light"/>
                <a:sym typeface="Fira Sans Light"/>
              </a:rPr>
              <a:t>Changes to UML Diagrams</a:t>
            </a:r>
            <a:endParaRPr sz="4000"/>
          </a:p>
        </p:txBody>
      </p:sp>
      <p:pic>
        <p:nvPicPr>
          <p:cNvPr id="234" name="Google Shape;234;p34"/>
          <p:cNvPicPr preferRelativeResize="0"/>
          <p:nvPr/>
        </p:nvPicPr>
        <p:blipFill>
          <a:blip r:embed="rId4">
            <a:alphaModFix/>
          </a:blip>
          <a:stretch>
            <a:fillRect/>
          </a:stretch>
        </p:blipFill>
        <p:spPr>
          <a:xfrm>
            <a:off x="195700" y="1739425"/>
            <a:ext cx="3049026" cy="2995300"/>
          </a:xfrm>
          <a:prstGeom prst="rect">
            <a:avLst/>
          </a:prstGeom>
          <a:noFill/>
          <a:ln>
            <a:noFill/>
          </a:ln>
        </p:spPr>
      </p:pic>
      <p:pic>
        <p:nvPicPr>
          <p:cNvPr id="235" name="Google Shape;235;p34"/>
          <p:cNvPicPr preferRelativeResize="0"/>
          <p:nvPr/>
        </p:nvPicPr>
        <p:blipFill>
          <a:blip r:embed="rId5">
            <a:alphaModFix/>
          </a:blip>
          <a:stretch>
            <a:fillRect/>
          </a:stretch>
        </p:blipFill>
        <p:spPr>
          <a:xfrm>
            <a:off x="3416700" y="1980345"/>
            <a:ext cx="5613573" cy="2513467"/>
          </a:xfrm>
          <a:prstGeom prst="rect">
            <a:avLst/>
          </a:prstGeom>
          <a:noFill/>
          <a:ln>
            <a:noFill/>
          </a:ln>
        </p:spPr>
      </p:pic>
      <p:sp>
        <p:nvSpPr>
          <p:cNvPr id="236" name="Google Shape;236;p34"/>
          <p:cNvSpPr txBox="1"/>
          <p:nvPr/>
        </p:nvSpPr>
        <p:spPr>
          <a:xfrm>
            <a:off x="3546000" y="1187188"/>
            <a:ext cx="2052000" cy="283500"/>
          </a:xfrm>
          <a:prstGeom prst="rect">
            <a:avLst/>
          </a:prstGeom>
          <a:noFill/>
          <a:ln>
            <a:noFill/>
          </a:ln>
        </p:spPr>
        <p:txBody>
          <a:bodyPr anchorCtr="0" anchor="b" bIns="0" lIns="0" spcFirstLastPara="1" rIns="0" wrap="square" tIns="0">
            <a:noAutofit/>
          </a:bodyPr>
          <a:lstStyle/>
          <a:p>
            <a:pPr indent="0" lvl="0" marL="0" marR="0" rtl="0" algn="ctr">
              <a:lnSpc>
                <a:spcPct val="140000"/>
              </a:lnSpc>
              <a:spcBef>
                <a:spcPts val="0"/>
              </a:spcBef>
              <a:spcAft>
                <a:spcPts val="0"/>
              </a:spcAft>
              <a:buNone/>
            </a:pPr>
            <a:r>
              <a:rPr lang="en" sz="1850">
                <a:solidFill>
                  <a:srgbClr val="FFFFFF"/>
                </a:solidFill>
                <a:latin typeface="Nunito"/>
                <a:ea typeface="Nunito"/>
                <a:cs typeface="Nunito"/>
                <a:sym typeface="Nunito"/>
              </a:rPr>
              <a:t>Activity</a:t>
            </a:r>
            <a:r>
              <a:rPr lang="en" sz="1850">
                <a:solidFill>
                  <a:srgbClr val="FFFFFF"/>
                </a:solidFill>
                <a:latin typeface="Nunito"/>
                <a:ea typeface="Nunito"/>
                <a:cs typeface="Nunito"/>
                <a:sym typeface="Nunito"/>
              </a:rPr>
              <a:t> Diagram</a:t>
            </a:r>
            <a:endParaRPr sz="1850">
              <a:solidFill>
                <a:srgbClr val="FFFFFF"/>
              </a:solidFill>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375EC"/>
            </a:gs>
            <a:gs pos="100000">
              <a:srgbClr val="2B19C0"/>
            </a:gs>
          </a:gsLst>
          <a:path path="circle">
            <a:fillToRect b="100%" r="100%"/>
          </a:path>
          <a:tileRect l="-100%" t="-100%"/>
        </a:gradFill>
      </p:bgPr>
    </p:bg>
    <p:spTree>
      <p:nvGrpSpPr>
        <p:cNvPr id="240" name="Shape 240"/>
        <p:cNvGrpSpPr/>
        <p:nvPr/>
      </p:nvGrpSpPr>
      <p:grpSpPr>
        <a:xfrm>
          <a:off x="0" y="0"/>
          <a:ext cx="0" cy="0"/>
          <a:chOff x="0" y="0"/>
          <a:chExt cx="0" cy="0"/>
        </a:xfrm>
      </p:grpSpPr>
      <p:sp>
        <p:nvSpPr>
          <p:cNvPr id="241" name="Google Shape;241;p35"/>
          <p:cNvSpPr/>
          <p:nvPr/>
        </p:nvSpPr>
        <p:spPr>
          <a:xfrm rot="-9674865">
            <a:off x="-1620315" y="3250632"/>
            <a:ext cx="6246376" cy="4114800"/>
          </a:xfrm>
          <a:custGeom>
            <a:rect b="b" l="l" r="r" t="t"/>
            <a:pathLst>
              <a:path extrusionOk="0" h="8229600" w="12492751">
                <a:moveTo>
                  <a:pt x="0" y="0"/>
                </a:moveTo>
                <a:lnTo>
                  <a:pt x="12492752" y="0"/>
                </a:lnTo>
                <a:lnTo>
                  <a:pt x="12492752" y="8229600"/>
                </a:lnTo>
                <a:lnTo>
                  <a:pt x="0" y="8229600"/>
                </a:lnTo>
                <a:lnTo>
                  <a:pt x="0" y="0"/>
                </a:lnTo>
                <a:close/>
              </a:path>
            </a:pathLst>
          </a:custGeom>
          <a:blipFill rotWithShape="1">
            <a:blip r:embed="rId3">
              <a:alphaModFix/>
            </a:blip>
            <a:stretch>
              <a:fillRect b="0" l="0" r="0" t="0"/>
            </a:stretch>
          </a:blipFill>
          <a:ln>
            <a:noFill/>
          </a:ln>
        </p:spPr>
      </p:sp>
      <p:sp>
        <p:nvSpPr>
          <p:cNvPr id="242" name="Google Shape;242;p35"/>
          <p:cNvSpPr/>
          <p:nvPr/>
        </p:nvSpPr>
        <p:spPr>
          <a:xfrm rot="2804813">
            <a:off x="5762848" y="-1475827"/>
            <a:ext cx="6246376" cy="4114800"/>
          </a:xfrm>
          <a:custGeom>
            <a:rect b="b" l="l" r="r" t="t"/>
            <a:pathLst>
              <a:path extrusionOk="0" h="8229600" w="12492751">
                <a:moveTo>
                  <a:pt x="0" y="0"/>
                </a:moveTo>
                <a:lnTo>
                  <a:pt x="12492751" y="0"/>
                </a:lnTo>
                <a:lnTo>
                  <a:pt x="12492751" y="8229600"/>
                </a:lnTo>
                <a:lnTo>
                  <a:pt x="0" y="8229600"/>
                </a:lnTo>
                <a:lnTo>
                  <a:pt x="0" y="0"/>
                </a:lnTo>
                <a:close/>
              </a:path>
            </a:pathLst>
          </a:custGeom>
          <a:blipFill rotWithShape="1">
            <a:blip r:embed="rId3">
              <a:alphaModFix/>
            </a:blip>
            <a:stretch>
              <a:fillRect b="0" l="0" r="0" t="0"/>
            </a:stretch>
          </a:blipFill>
          <a:ln>
            <a:noFill/>
          </a:ln>
        </p:spPr>
      </p:sp>
      <p:sp>
        <p:nvSpPr>
          <p:cNvPr id="243" name="Google Shape;243;p35"/>
          <p:cNvSpPr/>
          <p:nvPr/>
        </p:nvSpPr>
        <p:spPr>
          <a:xfrm rot="-2573714">
            <a:off x="6591349" y="2755055"/>
            <a:ext cx="2155126" cy="4114800"/>
          </a:xfrm>
          <a:custGeom>
            <a:rect b="b" l="l" r="r" t="t"/>
            <a:pathLst>
              <a:path extrusionOk="0" h="8229600" w="4310253">
                <a:moveTo>
                  <a:pt x="0" y="0"/>
                </a:moveTo>
                <a:lnTo>
                  <a:pt x="4310253" y="0"/>
                </a:lnTo>
                <a:lnTo>
                  <a:pt x="4310253" y="8229600"/>
                </a:lnTo>
                <a:lnTo>
                  <a:pt x="0" y="8229600"/>
                </a:lnTo>
                <a:lnTo>
                  <a:pt x="0" y="0"/>
                </a:lnTo>
                <a:close/>
              </a:path>
            </a:pathLst>
          </a:custGeom>
          <a:blipFill rotWithShape="1">
            <a:blip r:embed="rId4">
              <a:alphaModFix/>
            </a:blip>
            <a:stretch>
              <a:fillRect b="0" l="0" r="0" t="0"/>
            </a:stretch>
          </a:blipFill>
          <a:ln>
            <a:noFill/>
          </a:ln>
        </p:spPr>
      </p:sp>
      <p:sp>
        <p:nvSpPr>
          <p:cNvPr id="244" name="Google Shape;244;p35"/>
          <p:cNvSpPr/>
          <p:nvPr/>
        </p:nvSpPr>
        <p:spPr>
          <a:xfrm>
            <a:off x="740850" y="317267"/>
            <a:ext cx="1811290" cy="1848255"/>
          </a:xfrm>
          <a:custGeom>
            <a:rect b="b" l="l" r="r" t="t"/>
            <a:pathLst>
              <a:path extrusionOk="0" h="3696510" w="3622579">
                <a:moveTo>
                  <a:pt x="0" y="0"/>
                </a:moveTo>
                <a:lnTo>
                  <a:pt x="3622579" y="0"/>
                </a:lnTo>
                <a:lnTo>
                  <a:pt x="3622579" y="3696509"/>
                </a:lnTo>
                <a:lnTo>
                  <a:pt x="0" y="3696509"/>
                </a:lnTo>
                <a:lnTo>
                  <a:pt x="0" y="0"/>
                </a:lnTo>
                <a:close/>
              </a:path>
            </a:pathLst>
          </a:custGeom>
          <a:blipFill rotWithShape="1">
            <a:blip r:embed="rId5">
              <a:alphaModFix/>
            </a:blip>
            <a:stretch>
              <a:fillRect b="0" l="0" r="0" t="0"/>
            </a:stretch>
          </a:blipFill>
          <a:ln>
            <a:noFill/>
          </a:ln>
        </p:spPr>
      </p:sp>
      <p:sp>
        <p:nvSpPr>
          <p:cNvPr id="245" name="Google Shape;245;p35"/>
          <p:cNvSpPr/>
          <p:nvPr/>
        </p:nvSpPr>
        <p:spPr>
          <a:xfrm>
            <a:off x="514350" y="3732451"/>
            <a:ext cx="1682814" cy="822475"/>
          </a:xfrm>
          <a:custGeom>
            <a:rect b="b" l="l" r="r" t="t"/>
            <a:pathLst>
              <a:path extrusionOk="0" h="1644951" w="3365628">
                <a:moveTo>
                  <a:pt x="0" y="0"/>
                </a:moveTo>
                <a:lnTo>
                  <a:pt x="3365628" y="0"/>
                </a:lnTo>
                <a:lnTo>
                  <a:pt x="3365628" y="1644951"/>
                </a:lnTo>
                <a:lnTo>
                  <a:pt x="0" y="1644951"/>
                </a:lnTo>
                <a:lnTo>
                  <a:pt x="0" y="0"/>
                </a:lnTo>
                <a:close/>
              </a:path>
            </a:pathLst>
          </a:custGeom>
          <a:blipFill rotWithShape="1">
            <a:blip r:embed="rId6">
              <a:alphaModFix/>
            </a:blip>
            <a:stretch>
              <a:fillRect b="0" l="0" r="0" t="0"/>
            </a:stretch>
          </a:blipFill>
          <a:ln>
            <a:noFill/>
          </a:ln>
        </p:spPr>
      </p:sp>
      <p:sp>
        <p:nvSpPr>
          <p:cNvPr id="246" name="Google Shape;246;p35"/>
          <p:cNvSpPr/>
          <p:nvPr/>
        </p:nvSpPr>
        <p:spPr>
          <a:xfrm rot="-8467240">
            <a:off x="6304118" y="439490"/>
            <a:ext cx="611174" cy="1183612"/>
          </a:xfrm>
          <a:custGeom>
            <a:rect b="b" l="l" r="r" t="t"/>
            <a:pathLst>
              <a:path extrusionOk="0" h="2367223" w="1222348">
                <a:moveTo>
                  <a:pt x="0" y="0"/>
                </a:moveTo>
                <a:lnTo>
                  <a:pt x="1222348" y="0"/>
                </a:lnTo>
                <a:lnTo>
                  <a:pt x="1222348" y="2367223"/>
                </a:lnTo>
                <a:lnTo>
                  <a:pt x="0" y="2367223"/>
                </a:lnTo>
                <a:lnTo>
                  <a:pt x="0" y="0"/>
                </a:lnTo>
                <a:close/>
              </a:path>
            </a:pathLst>
          </a:custGeom>
          <a:blipFill rotWithShape="1">
            <a:blip r:embed="rId7">
              <a:alphaModFix/>
            </a:blip>
            <a:stretch>
              <a:fillRect b="0" l="0" r="0" t="0"/>
            </a:stretch>
          </a:blipFill>
          <a:ln>
            <a:noFill/>
          </a:ln>
        </p:spPr>
      </p:sp>
      <p:sp>
        <p:nvSpPr>
          <p:cNvPr id="247" name="Google Shape;247;p35"/>
          <p:cNvSpPr/>
          <p:nvPr/>
        </p:nvSpPr>
        <p:spPr>
          <a:xfrm>
            <a:off x="2964077" y="4298105"/>
            <a:ext cx="1028700" cy="1028700"/>
          </a:xfrm>
          <a:custGeom>
            <a:rect b="b" l="l" r="r" t="t"/>
            <a:pathLst>
              <a:path extrusionOk="0" h="2057400" w="2057400">
                <a:moveTo>
                  <a:pt x="0" y="0"/>
                </a:moveTo>
                <a:lnTo>
                  <a:pt x="2057400" y="0"/>
                </a:lnTo>
                <a:lnTo>
                  <a:pt x="2057400" y="2057400"/>
                </a:lnTo>
                <a:lnTo>
                  <a:pt x="0" y="2057400"/>
                </a:lnTo>
                <a:lnTo>
                  <a:pt x="0" y="0"/>
                </a:lnTo>
                <a:close/>
              </a:path>
            </a:pathLst>
          </a:custGeom>
          <a:blipFill rotWithShape="1">
            <a:blip r:embed="rId8">
              <a:alphaModFix/>
            </a:blip>
            <a:stretch>
              <a:fillRect b="0" l="0" r="0" t="0"/>
            </a:stretch>
          </a:blipFill>
          <a:ln>
            <a:noFill/>
          </a:ln>
        </p:spPr>
      </p:sp>
      <p:grpSp>
        <p:nvGrpSpPr>
          <p:cNvPr id="248" name="Google Shape;248;p35"/>
          <p:cNvGrpSpPr/>
          <p:nvPr/>
        </p:nvGrpSpPr>
        <p:grpSpPr>
          <a:xfrm>
            <a:off x="3021309" y="2040157"/>
            <a:ext cx="3101400" cy="1078491"/>
            <a:chOff x="0" y="-133350"/>
            <a:chExt cx="8270400" cy="2875976"/>
          </a:xfrm>
        </p:grpSpPr>
        <p:sp>
          <p:nvSpPr>
            <p:cNvPr id="249" name="Google Shape;249;p35"/>
            <p:cNvSpPr txBox="1"/>
            <p:nvPr/>
          </p:nvSpPr>
          <p:spPr>
            <a:xfrm>
              <a:off x="0" y="-133350"/>
              <a:ext cx="8270400" cy="14778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b="0" i="0" lang="en" sz="3600" u="none" cap="none" strike="noStrike">
                  <a:solidFill>
                    <a:srgbClr val="FFFFFF"/>
                  </a:solidFill>
                  <a:latin typeface="Fira Sans"/>
                  <a:ea typeface="Fira Sans"/>
                  <a:cs typeface="Fira Sans"/>
                  <a:sym typeface="Fira Sans"/>
                </a:rPr>
                <a:t>Thank you!</a:t>
              </a:r>
              <a:endParaRPr sz="800"/>
            </a:p>
          </p:txBody>
        </p:sp>
        <p:sp>
          <p:nvSpPr>
            <p:cNvPr id="250" name="Google Shape;250;p35"/>
            <p:cNvSpPr txBox="1"/>
            <p:nvPr/>
          </p:nvSpPr>
          <p:spPr>
            <a:xfrm>
              <a:off x="0" y="2168126"/>
              <a:ext cx="8270400" cy="574500"/>
            </a:xfrm>
            <a:prstGeom prst="rect">
              <a:avLst/>
            </a:prstGeom>
            <a:noFill/>
            <a:ln>
              <a:noFill/>
            </a:ln>
          </p:spPr>
          <p:txBody>
            <a:bodyPr anchorCtr="0" anchor="t" bIns="0" lIns="0" spcFirstLastPara="1" rIns="0" wrap="square" tIns="0">
              <a:spAutoFit/>
            </a:bodyPr>
            <a:lstStyle/>
            <a:p>
              <a:pPr indent="0" lvl="1" marL="0" marR="0" rtl="0" algn="ctr">
                <a:lnSpc>
                  <a:spcPct val="100000"/>
                </a:lnSpc>
                <a:spcBef>
                  <a:spcPts val="0"/>
                </a:spcBef>
                <a:spcAft>
                  <a:spcPts val="0"/>
                </a:spcAft>
                <a:buNone/>
              </a:pPr>
              <a:r>
                <a:rPr lang="en">
                  <a:solidFill>
                    <a:srgbClr val="FFFFFF"/>
                  </a:solidFill>
                  <a:latin typeface="Nunito"/>
                  <a:ea typeface="Nunito"/>
                  <a:cs typeface="Nunito"/>
                  <a:sym typeface="Nunito"/>
                </a:rPr>
                <a:t>Any Questions?</a:t>
              </a:r>
              <a:endParaRPr sz="1200"/>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375EC"/>
            </a:gs>
            <a:gs pos="100000">
              <a:srgbClr val="2B19C0"/>
            </a:gs>
          </a:gsLst>
          <a:path path="circle">
            <a:fillToRect b="100%" r="100%"/>
          </a:path>
          <a:tileRect l="-100%" t="-100%"/>
        </a:gradFill>
      </p:bgPr>
    </p:bg>
    <p:spTree>
      <p:nvGrpSpPr>
        <p:cNvPr id="142" name="Shape 142"/>
        <p:cNvGrpSpPr/>
        <p:nvPr/>
      </p:nvGrpSpPr>
      <p:grpSpPr>
        <a:xfrm>
          <a:off x="0" y="0"/>
          <a:ext cx="0" cy="0"/>
          <a:chOff x="0" y="0"/>
          <a:chExt cx="0" cy="0"/>
        </a:xfrm>
      </p:grpSpPr>
      <p:pic>
        <p:nvPicPr>
          <p:cNvPr id="143" name="Google Shape;143;p26"/>
          <p:cNvPicPr preferRelativeResize="0"/>
          <p:nvPr/>
        </p:nvPicPr>
        <p:blipFill>
          <a:blip r:embed="rId3">
            <a:alphaModFix/>
          </a:blip>
          <a:stretch>
            <a:fillRect/>
          </a:stretch>
        </p:blipFill>
        <p:spPr>
          <a:xfrm>
            <a:off x="4280903" y="254125"/>
            <a:ext cx="4317274" cy="2547500"/>
          </a:xfrm>
          <a:prstGeom prst="rect">
            <a:avLst/>
          </a:prstGeom>
          <a:noFill/>
          <a:ln>
            <a:noFill/>
          </a:ln>
        </p:spPr>
      </p:pic>
      <p:sp>
        <p:nvSpPr>
          <p:cNvPr id="144" name="Google Shape;144;p26"/>
          <p:cNvSpPr/>
          <p:nvPr/>
        </p:nvSpPr>
        <p:spPr>
          <a:xfrm>
            <a:off x="-2190199" y="3809888"/>
            <a:ext cx="3551741" cy="3638147"/>
          </a:xfrm>
          <a:custGeom>
            <a:rect b="b" l="l" r="r" t="t"/>
            <a:pathLst>
              <a:path extrusionOk="0" h="7276294" w="7103482">
                <a:moveTo>
                  <a:pt x="0" y="0"/>
                </a:moveTo>
                <a:lnTo>
                  <a:pt x="7103482" y="0"/>
                </a:lnTo>
                <a:lnTo>
                  <a:pt x="7103482" y="7276294"/>
                </a:lnTo>
                <a:lnTo>
                  <a:pt x="0" y="7276294"/>
                </a:lnTo>
                <a:lnTo>
                  <a:pt x="0" y="0"/>
                </a:lnTo>
                <a:close/>
              </a:path>
            </a:pathLst>
          </a:custGeom>
          <a:blipFill rotWithShape="1">
            <a:blip r:embed="rId4">
              <a:alphaModFix/>
            </a:blip>
            <a:stretch>
              <a:fillRect b="0" l="0" r="0" t="0"/>
            </a:stretch>
          </a:blipFill>
          <a:ln>
            <a:noFill/>
          </a:ln>
        </p:spPr>
      </p:sp>
      <p:sp>
        <p:nvSpPr>
          <p:cNvPr id="145" name="Google Shape;145;p26"/>
          <p:cNvSpPr/>
          <p:nvPr/>
        </p:nvSpPr>
        <p:spPr>
          <a:xfrm>
            <a:off x="328030" y="-304285"/>
            <a:ext cx="2067024" cy="1219544"/>
          </a:xfrm>
          <a:custGeom>
            <a:rect b="b" l="l" r="r" t="t"/>
            <a:pathLst>
              <a:path extrusionOk="0" h="2439088" w="4134047">
                <a:moveTo>
                  <a:pt x="0" y="0"/>
                </a:moveTo>
                <a:lnTo>
                  <a:pt x="4134047" y="0"/>
                </a:lnTo>
                <a:lnTo>
                  <a:pt x="4134047" y="2439087"/>
                </a:lnTo>
                <a:lnTo>
                  <a:pt x="0" y="2439087"/>
                </a:lnTo>
                <a:lnTo>
                  <a:pt x="0" y="0"/>
                </a:lnTo>
                <a:close/>
              </a:path>
            </a:pathLst>
          </a:custGeom>
          <a:blipFill rotWithShape="1">
            <a:blip r:embed="rId5">
              <a:alphaModFix/>
            </a:blip>
            <a:stretch>
              <a:fillRect b="0" l="0" r="0" t="0"/>
            </a:stretch>
          </a:blipFill>
          <a:ln>
            <a:noFill/>
          </a:ln>
        </p:spPr>
      </p:sp>
      <p:sp>
        <p:nvSpPr>
          <p:cNvPr id="146" name="Google Shape;146;p26"/>
          <p:cNvSpPr/>
          <p:nvPr/>
        </p:nvSpPr>
        <p:spPr>
          <a:xfrm>
            <a:off x="6440400" y="4533728"/>
            <a:ext cx="2067024" cy="1219544"/>
          </a:xfrm>
          <a:custGeom>
            <a:rect b="b" l="l" r="r" t="t"/>
            <a:pathLst>
              <a:path extrusionOk="0" h="2439088" w="4134047">
                <a:moveTo>
                  <a:pt x="0" y="0"/>
                </a:moveTo>
                <a:lnTo>
                  <a:pt x="4134046" y="0"/>
                </a:lnTo>
                <a:lnTo>
                  <a:pt x="4134046" y="2439088"/>
                </a:lnTo>
                <a:lnTo>
                  <a:pt x="0" y="2439088"/>
                </a:lnTo>
                <a:lnTo>
                  <a:pt x="0" y="0"/>
                </a:lnTo>
                <a:close/>
              </a:path>
            </a:pathLst>
          </a:custGeom>
          <a:blipFill rotWithShape="1">
            <a:blip r:embed="rId5">
              <a:alphaModFix/>
            </a:blip>
            <a:stretch>
              <a:fillRect b="0" l="0" r="0" t="0"/>
            </a:stretch>
          </a:blipFill>
          <a:ln>
            <a:noFill/>
          </a:ln>
        </p:spPr>
      </p:sp>
      <p:sp>
        <p:nvSpPr>
          <p:cNvPr id="147" name="Google Shape;147;p26"/>
          <p:cNvSpPr txBox="1"/>
          <p:nvPr/>
        </p:nvSpPr>
        <p:spPr>
          <a:xfrm>
            <a:off x="1724400" y="2849075"/>
            <a:ext cx="5695200" cy="8157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lang="en" sz="5300">
                <a:solidFill>
                  <a:srgbClr val="FFFFFF"/>
                </a:solidFill>
                <a:latin typeface="Fira Sans Light"/>
                <a:ea typeface="Fira Sans Light"/>
                <a:cs typeface="Fira Sans Light"/>
                <a:sym typeface="Fira Sans Light"/>
              </a:rPr>
              <a:t>Team Management</a:t>
            </a:r>
            <a:endParaRPr sz="5300"/>
          </a:p>
        </p:txBody>
      </p:sp>
      <p:sp>
        <p:nvSpPr>
          <p:cNvPr id="148" name="Google Shape;148;p26"/>
          <p:cNvSpPr txBox="1"/>
          <p:nvPr/>
        </p:nvSpPr>
        <p:spPr>
          <a:xfrm>
            <a:off x="2290200" y="3848375"/>
            <a:ext cx="4563600" cy="231000"/>
          </a:xfrm>
          <a:prstGeom prst="rect">
            <a:avLst/>
          </a:prstGeom>
          <a:noFill/>
          <a:ln>
            <a:noFill/>
          </a:ln>
        </p:spPr>
        <p:txBody>
          <a:bodyPr anchorCtr="0" anchor="t" bIns="0" lIns="0" spcFirstLastPara="1" rIns="0" wrap="square" tIns="0">
            <a:spAutoFit/>
          </a:bodyPr>
          <a:lstStyle/>
          <a:p>
            <a:pPr indent="0" lvl="1" marL="0" marR="0" rtl="0" algn="ctr">
              <a:lnSpc>
                <a:spcPct val="140000"/>
              </a:lnSpc>
              <a:spcBef>
                <a:spcPts val="0"/>
              </a:spcBef>
              <a:spcAft>
                <a:spcPts val="0"/>
              </a:spcAft>
              <a:buNone/>
            </a:pPr>
            <a:r>
              <a:rPr lang="en" sz="1500">
                <a:solidFill>
                  <a:srgbClr val="FFFFFF"/>
                </a:solidFill>
                <a:latin typeface="Nunito"/>
                <a:ea typeface="Nunito"/>
                <a:cs typeface="Nunito"/>
                <a:sym typeface="Nunito"/>
              </a:rPr>
              <a:t>Team member responsibilities and effort estimation</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375EC"/>
            </a:gs>
            <a:gs pos="100000">
              <a:srgbClr val="2B19C0"/>
            </a:gs>
          </a:gsLst>
          <a:path path="circle">
            <a:fillToRect b="100%" r="100%"/>
          </a:path>
          <a:tileRect l="-100%" t="-100%"/>
        </a:gradFill>
      </p:bgPr>
    </p:bg>
    <p:spTree>
      <p:nvGrpSpPr>
        <p:cNvPr id="152" name="Shape 152"/>
        <p:cNvGrpSpPr/>
        <p:nvPr/>
      </p:nvGrpSpPr>
      <p:grpSpPr>
        <a:xfrm>
          <a:off x="0" y="0"/>
          <a:ext cx="0" cy="0"/>
          <a:chOff x="0" y="0"/>
          <a:chExt cx="0" cy="0"/>
        </a:xfrm>
      </p:grpSpPr>
      <p:sp>
        <p:nvSpPr>
          <p:cNvPr id="153" name="Google Shape;153;p27"/>
          <p:cNvSpPr/>
          <p:nvPr/>
        </p:nvSpPr>
        <p:spPr>
          <a:xfrm rot="6506097">
            <a:off x="916625" y="1032985"/>
            <a:ext cx="1300361" cy="1043278"/>
          </a:xfrm>
          <a:custGeom>
            <a:rect b="b" l="l" r="r" t="t"/>
            <a:pathLst>
              <a:path extrusionOk="0" h="2807139" w="3356819">
                <a:moveTo>
                  <a:pt x="0" y="0"/>
                </a:moveTo>
                <a:lnTo>
                  <a:pt x="3356818" y="0"/>
                </a:lnTo>
                <a:lnTo>
                  <a:pt x="3356818" y="2807139"/>
                </a:lnTo>
                <a:lnTo>
                  <a:pt x="0" y="2807139"/>
                </a:lnTo>
                <a:lnTo>
                  <a:pt x="0" y="0"/>
                </a:lnTo>
                <a:close/>
              </a:path>
            </a:pathLst>
          </a:custGeom>
          <a:blipFill rotWithShape="1">
            <a:blip r:embed="rId3">
              <a:alphaModFix/>
            </a:blip>
            <a:stretch>
              <a:fillRect b="0" l="0" r="0" t="0"/>
            </a:stretch>
          </a:blipFill>
          <a:ln>
            <a:noFill/>
          </a:ln>
        </p:spPr>
      </p:sp>
      <p:pic>
        <p:nvPicPr>
          <p:cNvPr id="154" name="Google Shape;154;p27"/>
          <p:cNvPicPr preferRelativeResize="0"/>
          <p:nvPr/>
        </p:nvPicPr>
        <p:blipFill rotWithShape="1">
          <a:blip r:embed="rId4">
            <a:alphaModFix/>
          </a:blip>
          <a:srcRect b="32475" l="34365" r="36202" t="18504"/>
          <a:stretch/>
        </p:blipFill>
        <p:spPr>
          <a:xfrm>
            <a:off x="1484650" y="1277525"/>
            <a:ext cx="953700" cy="993600"/>
          </a:xfrm>
          <a:prstGeom prst="ellipse">
            <a:avLst/>
          </a:prstGeom>
          <a:noFill/>
          <a:ln>
            <a:noFill/>
          </a:ln>
        </p:spPr>
      </p:pic>
      <p:sp>
        <p:nvSpPr>
          <p:cNvPr id="155" name="Google Shape;155;p27"/>
          <p:cNvSpPr/>
          <p:nvPr/>
        </p:nvSpPr>
        <p:spPr>
          <a:xfrm>
            <a:off x="-811200" y="-2392065"/>
            <a:ext cx="2273427" cy="4114800"/>
          </a:xfrm>
          <a:custGeom>
            <a:rect b="b" l="l" r="r" t="t"/>
            <a:pathLst>
              <a:path extrusionOk="0" h="8229600" w="4546854">
                <a:moveTo>
                  <a:pt x="0" y="0"/>
                </a:moveTo>
                <a:lnTo>
                  <a:pt x="4546854" y="0"/>
                </a:lnTo>
                <a:lnTo>
                  <a:pt x="4546854" y="8229600"/>
                </a:lnTo>
                <a:lnTo>
                  <a:pt x="0" y="8229600"/>
                </a:lnTo>
                <a:lnTo>
                  <a:pt x="0" y="0"/>
                </a:lnTo>
                <a:close/>
              </a:path>
            </a:pathLst>
          </a:custGeom>
          <a:blipFill rotWithShape="1">
            <a:blip r:embed="rId5">
              <a:alphaModFix/>
            </a:blip>
            <a:stretch>
              <a:fillRect b="0" l="0" r="0" t="0"/>
            </a:stretch>
          </a:blipFill>
          <a:ln>
            <a:noFill/>
          </a:ln>
        </p:spPr>
      </p:sp>
      <p:sp>
        <p:nvSpPr>
          <p:cNvPr id="156" name="Google Shape;156;p27"/>
          <p:cNvSpPr txBox="1"/>
          <p:nvPr/>
        </p:nvSpPr>
        <p:spPr>
          <a:xfrm>
            <a:off x="2263650" y="2521600"/>
            <a:ext cx="2192400" cy="3693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 sz="1000">
                <a:solidFill>
                  <a:srgbClr val="FFFFFF"/>
                </a:solidFill>
                <a:latin typeface="Nunito"/>
                <a:ea typeface="Nunito"/>
                <a:cs typeface="Nunito"/>
                <a:sym typeface="Nunito"/>
              </a:rPr>
              <a:t>GitHub Manager, </a:t>
            </a:r>
            <a:r>
              <a:rPr lang="en" sz="1000">
                <a:solidFill>
                  <a:schemeClr val="lt1"/>
                </a:solidFill>
                <a:latin typeface="Nunito"/>
                <a:ea typeface="Nunito"/>
                <a:cs typeface="Nunito"/>
                <a:sym typeface="Nunito"/>
              </a:rPr>
              <a:t>FitBit OAuth (Back-End), Firebase Database SetUp</a:t>
            </a:r>
            <a:endParaRPr sz="1000">
              <a:latin typeface="Nunito"/>
              <a:ea typeface="Nunito"/>
              <a:cs typeface="Nunito"/>
              <a:sym typeface="Nunito"/>
            </a:endParaRPr>
          </a:p>
        </p:txBody>
      </p:sp>
      <p:sp>
        <p:nvSpPr>
          <p:cNvPr id="157" name="Google Shape;157;p27"/>
          <p:cNvSpPr txBox="1"/>
          <p:nvPr/>
        </p:nvSpPr>
        <p:spPr>
          <a:xfrm>
            <a:off x="2232456" y="2218429"/>
            <a:ext cx="945600" cy="2463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1600" u="none" cap="none" strike="noStrike">
                <a:solidFill>
                  <a:srgbClr val="FFFFFF"/>
                </a:solidFill>
                <a:latin typeface="Nunito"/>
                <a:ea typeface="Nunito"/>
                <a:cs typeface="Nunito"/>
                <a:sym typeface="Nunito"/>
              </a:rPr>
              <a:t> </a:t>
            </a:r>
            <a:r>
              <a:rPr b="1" lang="en" sz="1600">
                <a:solidFill>
                  <a:srgbClr val="FFFFFF"/>
                </a:solidFill>
                <a:latin typeface="Nunito"/>
                <a:ea typeface="Nunito"/>
                <a:cs typeface="Nunito"/>
                <a:sym typeface="Nunito"/>
              </a:rPr>
              <a:t>Alex</a:t>
            </a:r>
            <a:endParaRPr sz="700"/>
          </a:p>
        </p:txBody>
      </p:sp>
      <p:sp>
        <p:nvSpPr>
          <p:cNvPr id="158" name="Google Shape;158;p27"/>
          <p:cNvSpPr txBox="1"/>
          <p:nvPr/>
        </p:nvSpPr>
        <p:spPr>
          <a:xfrm>
            <a:off x="1085850" y="223550"/>
            <a:ext cx="6972300" cy="5388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lang="en" sz="3500">
                <a:solidFill>
                  <a:srgbClr val="FFFFFF"/>
                </a:solidFill>
                <a:latin typeface="Fira Sans Light"/>
                <a:ea typeface="Fira Sans Light"/>
                <a:cs typeface="Fira Sans Light"/>
                <a:sym typeface="Fira Sans Light"/>
              </a:rPr>
              <a:t>Team Member </a:t>
            </a:r>
            <a:r>
              <a:rPr lang="en" sz="3500">
                <a:solidFill>
                  <a:srgbClr val="FFFFFF"/>
                </a:solidFill>
                <a:latin typeface="Fira Sans Light"/>
                <a:ea typeface="Fira Sans Light"/>
                <a:cs typeface="Fira Sans Light"/>
                <a:sym typeface="Fira Sans Light"/>
              </a:rPr>
              <a:t>Responsibilities</a:t>
            </a:r>
            <a:endParaRPr sz="700"/>
          </a:p>
        </p:txBody>
      </p:sp>
      <p:sp>
        <p:nvSpPr>
          <p:cNvPr id="159" name="Google Shape;159;p27"/>
          <p:cNvSpPr/>
          <p:nvPr/>
        </p:nvSpPr>
        <p:spPr>
          <a:xfrm rot="6506097">
            <a:off x="3461187" y="957236"/>
            <a:ext cx="1300361" cy="1043278"/>
          </a:xfrm>
          <a:custGeom>
            <a:rect b="b" l="l" r="r" t="t"/>
            <a:pathLst>
              <a:path extrusionOk="0" h="2807139" w="3356819">
                <a:moveTo>
                  <a:pt x="0" y="0"/>
                </a:moveTo>
                <a:lnTo>
                  <a:pt x="3356818" y="0"/>
                </a:lnTo>
                <a:lnTo>
                  <a:pt x="3356818" y="2807139"/>
                </a:lnTo>
                <a:lnTo>
                  <a:pt x="0" y="2807139"/>
                </a:lnTo>
                <a:lnTo>
                  <a:pt x="0" y="0"/>
                </a:lnTo>
                <a:close/>
              </a:path>
            </a:pathLst>
          </a:custGeom>
          <a:blipFill rotWithShape="1">
            <a:blip r:embed="rId3">
              <a:alphaModFix/>
            </a:blip>
            <a:stretch>
              <a:fillRect b="0" l="0" r="0" t="0"/>
            </a:stretch>
          </a:blipFill>
          <a:ln>
            <a:noFill/>
          </a:ln>
        </p:spPr>
      </p:sp>
      <p:pic>
        <p:nvPicPr>
          <p:cNvPr id="160" name="Google Shape;160;p27"/>
          <p:cNvPicPr preferRelativeResize="0"/>
          <p:nvPr/>
        </p:nvPicPr>
        <p:blipFill rotWithShape="1">
          <a:blip r:embed="rId6">
            <a:alphaModFix/>
          </a:blip>
          <a:srcRect b="10931" l="0" r="0" t="10931"/>
          <a:stretch/>
        </p:blipFill>
        <p:spPr>
          <a:xfrm>
            <a:off x="3926970" y="1272260"/>
            <a:ext cx="953700" cy="993600"/>
          </a:xfrm>
          <a:prstGeom prst="ellipse">
            <a:avLst/>
          </a:prstGeom>
          <a:noFill/>
          <a:ln>
            <a:noFill/>
          </a:ln>
        </p:spPr>
      </p:pic>
      <p:sp>
        <p:nvSpPr>
          <p:cNvPr id="161" name="Google Shape;161;p27"/>
          <p:cNvSpPr txBox="1"/>
          <p:nvPr/>
        </p:nvSpPr>
        <p:spPr>
          <a:xfrm>
            <a:off x="4719550" y="2521600"/>
            <a:ext cx="2075400" cy="3693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 sz="1000">
                <a:solidFill>
                  <a:srgbClr val="FFFFFF"/>
                </a:solidFill>
                <a:latin typeface="Nunito"/>
                <a:ea typeface="Nunito"/>
                <a:cs typeface="Nunito"/>
                <a:sym typeface="Nunito"/>
              </a:rPr>
              <a:t>Slides Manager, Navigation (Front-End), Website Development</a:t>
            </a:r>
            <a:endParaRPr sz="1000">
              <a:latin typeface="Nunito"/>
              <a:ea typeface="Nunito"/>
              <a:cs typeface="Nunito"/>
              <a:sym typeface="Nunito"/>
            </a:endParaRPr>
          </a:p>
        </p:txBody>
      </p:sp>
      <p:sp>
        <p:nvSpPr>
          <p:cNvPr id="162" name="Google Shape;162;p27"/>
          <p:cNvSpPr txBox="1"/>
          <p:nvPr/>
        </p:nvSpPr>
        <p:spPr>
          <a:xfrm>
            <a:off x="4708031" y="2218417"/>
            <a:ext cx="945600" cy="2463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1600">
                <a:solidFill>
                  <a:srgbClr val="FFFFFF"/>
                </a:solidFill>
                <a:latin typeface="Nunito"/>
                <a:ea typeface="Nunito"/>
                <a:cs typeface="Nunito"/>
                <a:sym typeface="Nunito"/>
              </a:rPr>
              <a:t>Neeti</a:t>
            </a:r>
            <a:endParaRPr sz="700"/>
          </a:p>
        </p:txBody>
      </p:sp>
      <p:sp>
        <p:nvSpPr>
          <p:cNvPr id="163" name="Google Shape;163;p27"/>
          <p:cNvSpPr/>
          <p:nvPr/>
        </p:nvSpPr>
        <p:spPr>
          <a:xfrm rot="6506097">
            <a:off x="5903529" y="1032985"/>
            <a:ext cx="1300361" cy="1043278"/>
          </a:xfrm>
          <a:custGeom>
            <a:rect b="b" l="l" r="r" t="t"/>
            <a:pathLst>
              <a:path extrusionOk="0" h="2807139" w="3356819">
                <a:moveTo>
                  <a:pt x="0" y="0"/>
                </a:moveTo>
                <a:lnTo>
                  <a:pt x="3356818" y="0"/>
                </a:lnTo>
                <a:lnTo>
                  <a:pt x="3356818" y="2807139"/>
                </a:lnTo>
                <a:lnTo>
                  <a:pt x="0" y="2807139"/>
                </a:lnTo>
                <a:lnTo>
                  <a:pt x="0" y="0"/>
                </a:lnTo>
                <a:close/>
              </a:path>
            </a:pathLst>
          </a:custGeom>
          <a:blipFill rotWithShape="1">
            <a:blip r:embed="rId3">
              <a:alphaModFix/>
            </a:blip>
            <a:stretch>
              <a:fillRect b="0" l="0" r="0" t="0"/>
            </a:stretch>
          </a:blipFill>
          <a:ln>
            <a:noFill/>
          </a:ln>
        </p:spPr>
      </p:sp>
      <p:pic>
        <p:nvPicPr>
          <p:cNvPr id="164" name="Google Shape;164;p27"/>
          <p:cNvPicPr preferRelativeResize="0"/>
          <p:nvPr/>
        </p:nvPicPr>
        <p:blipFill rotWithShape="1">
          <a:blip r:embed="rId7">
            <a:alphaModFix/>
          </a:blip>
          <a:srcRect b="10931" l="0" r="0" t="10931"/>
          <a:stretch/>
        </p:blipFill>
        <p:spPr>
          <a:xfrm>
            <a:off x="6369313" y="1348009"/>
            <a:ext cx="953700" cy="993600"/>
          </a:xfrm>
          <a:prstGeom prst="ellipse">
            <a:avLst/>
          </a:prstGeom>
          <a:noFill/>
          <a:ln>
            <a:noFill/>
          </a:ln>
        </p:spPr>
      </p:pic>
      <p:sp>
        <p:nvSpPr>
          <p:cNvPr id="165" name="Google Shape;165;p27"/>
          <p:cNvSpPr txBox="1"/>
          <p:nvPr/>
        </p:nvSpPr>
        <p:spPr>
          <a:xfrm>
            <a:off x="7183625" y="2521600"/>
            <a:ext cx="1559700" cy="585000"/>
          </a:xfrm>
          <a:prstGeom prst="rect">
            <a:avLst/>
          </a:prstGeom>
          <a:noFill/>
          <a:ln>
            <a:noFill/>
          </a:ln>
        </p:spPr>
        <p:txBody>
          <a:bodyPr anchorCtr="0" anchor="t" bIns="0" lIns="0" spcFirstLastPara="1" rIns="0" wrap="square" tIns="0">
            <a:spAutoFit/>
          </a:bodyPr>
          <a:lstStyle/>
          <a:p>
            <a:pPr indent="0" lvl="1" marL="0" rtl="0" algn="l">
              <a:lnSpc>
                <a:spcPct val="140000"/>
              </a:lnSpc>
              <a:spcBef>
                <a:spcPts val="0"/>
              </a:spcBef>
              <a:spcAft>
                <a:spcPts val="0"/>
              </a:spcAft>
              <a:buNone/>
            </a:pPr>
            <a:r>
              <a:rPr lang="en" sz="1000">
                <a:solidFill>
                  <a:schemeClr val="lt1"/>
                </a:solidFill>
                <a:latin typeface="Nunito"/>
                <a:ea typeface="Nunito"/>
                <a:cs typeface="Nunito"/>
                <a:sym typeface="Nunito"/>
              </a:rPr>
              <a:t>Baseline + Navigation (Front-End), UI and Website Development</a:t>
            </a:r>
            <a:endParaRPr sz="1000">
              <a:solidFill>
                <a:schemeClr val="lt1"/>
              </a:solidFill>
              <a:latin typeface="Nunito"/>
              <a:ea typeface="Nunito"/>
              <a:cs typeface="Nunito"/>
              <a:sym typeface="Nunito"/>
            </a:endParaRPr>
          </a:p>
        </p:txBody>
      </p:sp>
      <p:sp>
        <p:nvSpPr>
          <p:cNvPr id="166" name="Google Shape;166;p27"/>
          <p:cNvSpPr txBox="1"/>
          <p:nvPr/>
        </p:nvSpPr>
        <p:spPr>
          <a:xfrm>
            <a:off x="7183636" y="2218429"/>
            <a:ext cx="945600" cy="2463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1600">
                <a:solidFill>
                  <a:srgbClr val="FFFFFF"/>
                </a:solidFill>
                <a:latin typeface="Nunito"/>
                <a:ea typeface="Nunito"/>
                <a:cs typeface="Nunito"/>
                <a:sym typeface="Nunito"/>
              </a:rPr>
              <a:t>Sara</a:t>
            </a:r>
            <a:endParaRPr sz="700"/>
          </a:p>
        </p:txBody>
      </p:sp>
      <p:sp>
        <p:nvSpPr>
          <p:cNvPr id="167" name="Google Shape;167;p27"/>
          <p:cNvSpPr/>
          <p:nvPr/>
        </p:nvSpPr>
        <p:spPr>
          <a:xfrm rot="6506097">
            <a:off x="1848025" y="3056935"/>
            <a:ext cx="1300361" cy="1043278"/>
          </a:xfrm>
          <a:custGeom>
            <a:rect b="b" l="l" r="r" t="t"/>
            <a:pathLst>
              <a:path extrusionOk="0" h="2807139" w="3356819">
                <a:moveTo>
                  <a:pt x="0" y="0"/>
                </a:moveTo>
                <a:lnTo>
                  <a:pt x="3356818" y="0"/>
                </a:lnTo>
                <a:lnTo>
                  <a:pt x="3356818" y="2807139"/>
                </a:lnTo>
                <a:lnTo>
                  <a:pt x="0" y="2807139"/>
                </a:lnTo>
                <a:lnTo>
                  <a:pt x="0" y="0"/>
                </a:lnTo>
                <a:close/>
              </a:path>
            </a:pathLst>
          </a:custGeom>
          <a:blipFill rotWithShape="1">
            <a:blip r:embed="rId3">
              <a:alphaModFix/>
            </a:blip>
            <a:stretch>
              <a:fillRect b="0" l="0" r="0" t="0"/>
            </a:stretch>
          </a:blipFill>
          <a:ln>
            <a:noFill/>
          </a:ln>
        </p:spPr>
      </p:sp>
      <p:pic>
        <p:nvPicPr>
          <p:cNvPr id="168" name="Google Shape;168;p27"/>
          <p:cNvPicPr preferRelativeResize="0"/>
          <p:nvPr/>
        </p:nvPicPr>
        <p:blipFill rotWithShape="1">
          <a:blip r:embed="rId8">
            <a:alphaModFix/>
          </a:blip>
          <a:srcRect b="3548" l="0" r="0" t="3557"/>
          <a:stretch/>
        </p:blipFill>
        <p:spPr>
          <a:xfrm>
            <a:off x="2313808" y="3371959"/>
            <a:ext cx="953700" cy="993600"/>
          </a:xfrm>
          <a:prstGeom prst="ellipse">
            <a:avLst/>
          </a:prstGeom>
          <a:noFill/>
          <a:ln>
            <a:noFill/>
          </a:ln>
        </p:spPr>
      </p:pic>
      <p:sp>
        <p:nvSpPr>
          <p:cNvPr id="169" name="Google Shape;169;p27"/>
          <p:cNvSpPr txBox="1"/>
          <p:nvPr/>
        </p:nvSpPr>
        <p:spPr>
          <a:xfrm>
            <a:off x="3195050" y="4545550"/>
            <a:ext cx="2153700" cy="3693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 sz="1000">
                <a:solidFill>
                  <a:srgbClr val="FFFFFF"/>
                </a:solidFill>
                <a:latin typeface="Nunito"/>
                <a:ea typeface="Nunito"/>
                <a:cs typeface="Nunito"/>
                <a:sym typeface="Nunito"/>
              </a:rPr>
              <a:t>User Login + FitBit OAuth (Back-End), Firebase Database SetUp</a:t>
            </a:r>
            <a:endParaRPr sz="1000">
              <a:latin typeface="Nunito"/>
              <a:ea typeface="Nunito"/>
              <a:cs typeface="Nunito"/>
              <a:sym typeface="Nunito"/>
            </a:endParaRPr>
          </a:p>
        </p:txBody>
      </p:sp>
      <p:sp>
        <p:nvSpPr>
          <p:cNvPr id="170" name="Google Shape;170;p27"/>
          <p:cNvSpPr txBox="1"/>
          <p:nvPr/>
        </p:nvSpPr>
        <p:spPr>
          <a:xfrm>
            <a:off x="3177006" y="4242379"/>
            <a:ext cx="945600" cy="2463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1600" u="none" cap="none" strike="noStrike">
                <a:solidFill>
                  <a:srgbClr val="FFFFFF"/>
                </a:solidFill>
                <a:latin typeface="Nunito"/>
                <a:ea typeface="Nunito"/>
                <a:cs typeface="Nunito"/>
                <a:sym typeface="Nunito"/>
              </a:rPr>
              <a:t> </a:t>
            </a:r>
            <a:r>
              <a:rPr b="1" lang="en" sz="1600">
                <a:solidFill>
                  <a:srgbClr val="FFFFFF"/>
                </a:solidFill>
                <a:latin typeface="Nunito"/>
                <a:ea typeface="Nunito"/>
                <a:cs typeface="Nunito"/>
                <a:sym typeface="Nunito"/>
              </a:rPr>
              <a:t>Ahmad</a:t>
            </a:r>
            <a:endParaRPr sz="700"/>
          </a:p>
        </p:txBody>
      </p:sp>
      <p:sp>
        <p:nvSpPr>
          <p:cNvPr id="171" name="Google Shape;171;p27"/>
          <p:cNvSpPr/>
          <p:nvPr/>
        </p:nvSpPr>
        <p:spPr>
          <a:xfrm rot="6506097">
            <a:off x="4963975" y="3056935"/>
            <a:ext cx="1300361" cy="1043278"/>
          </a:xfrm>
          <a:custGeom>
            <a:rect b="b" l="l" r="r" t="t"/>
            <a:pathLst>
              <a:path extrusionOk="0" h="2807139" w="3356819">
                <a:moveTo>
                  <a:pt x="0" y="0"/>
                </a:moveTo>
                <a:lnTo>
                  <a:pt x="3356818" y="0"/>
                </a:lnTo>
                <a:lnTo>
                  <a:pt x="3356818" y="2807139"/>
                </a:lnTo>
                <a:lnTo>
                  <a:pt x="0" y="2807139"/>
                </a:lnTo>
                <a:lnTo>
                  <a:pt x="0" y="0"/>
                </a:lnTo>
                <a:close/>
              </a:path>
            </a:pathLst>
          </a:custGeom>
          <a:blipFill rotWithShape="1">
            <a:blip r:embed="rId3">
              <a:alphaModFix/>
            </a:blip>
            <a:stretch>
              <a:fillRect b="0" l="0" r="0" t="0"/>
            </a:stretch>
          </a:blipFill>
          <a:ln>
            <a:noFill/>
          </a:ln>
        </p:spPr>
      </p:sp>
      <p:pic>
        <p:nvPicPr>
          <p:cNvPr id="172" name="Google Shape;172;p27"/>
          <p:cNvPicPr preferRelativeResize="0"/>
          <p:nvPr/>
        </p:nvPicPr>
        <p:blipFill rotWithShape="1">
          <a:blip r:embed="rId9">
            <a:alphaModFix/>
          </a:blip>
          <a:srcRect b="1941" l="0" r="0" t="1932"/>
          <a:stretch/>
        </p:blipFill>
        <p:spPr>
          <a:xfrm>
            <a:off x="5429758" y="3371959"/>
            <a:ext cx="953700" cy="993600"/>
          </a:xfrm>
          <a:prstGeom prst="ellipse">
            <a:avLst/>
          </a:prstGeom>
          <a:noFill/>
          <a:ln>
            <a:noFill/>
          </a:ln>
        </p:spPr>
      </p:pic>
      <p:sp>
        <p:nvSpPr>
          <p:cNvPr id="173" name="Google Shape;173;p27"/>
          <p:cNvSpPr txBox="1"/>
          <p:nvPr/>
        </p:nvSpPr>
        <p:spPr>
          <a:xfrm>
            <a:off x="6321450" y="4545550"/>
            <a:ext cx="1909200" cy="3693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 sz="1000">
                <a:solidFill>
                  <a:srgbClr val="FFFFFF"/>
                </a:solidFill>
                <a:latin typeface="Nunito"/>
                <a:ea typeface="Nunito"/>
                <a:cs typeface="Nunito"/>
                <a:sym typeface="Nunito"/>
              </a:rPr>
              <a:t>User Login (Back-End), UML Diagram Updates, Cleaning Code</a:t>
            </a:r>
            <a:endParaRPr sz="1000">
              <a:latin typeface="Nunito"/>
              <a:ea typeface="Nunito"/>
              <a:cs typeface="Nunito"/>
              <a:sym typeface="Nunito"/>
            </a:endParaRPr>
          </a:p>
        </p:txBody>
      </p:sp>
      <p:sp>
        <p:nvSpPr>
          <p:cNvPr id="174" name="Google Shape;174;p27"/>
          <p:cNvSpPr txBox="1"/>
          <p:nvPr/>
        </p:nvSpPr>
        <p:spPr>
          <a:xfrm>
            <a:off x="6292956" y="4242379"/>
            <a:ext cx="945600" cy="2463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1600" u="none" cap="none" strike="noStrike">
                <a:solidFill>
                  <a:srgbClr val="FFFFFF"/>
                </a:solidFill>
                <a:latin typeface="Nunito"/>
                <a:ea typeface="Nunito"/>
                <a:cs typeface="Nunito"/>
                <a:sym typeface="Nunito"/>
              </a:rPr>
              <a:t> </a:t>
            </a:r>
            <a:r>
              <a:rPr b="1" lang="en" sz="1600">
                <a:solidFill>
                  <a:srgbClr val="FFFFFF"/>
                </a:solidFill>
                <a:latin typeface="Nunito"/>
                <a:ea typeface="Nunito"/>
                <a:cs typeface="Nunito"/>
                <a:sym typeface="Nunito"/>
              </a:rPr>
              <a:t>Sohan</a:t>
            </a:r>
            <a:endParaRPr sz="700"/>
          </a:p>
        </p:txBody>
      </p:sp>
      <p:sp>
        <p:nvSpPr>
          <p:cNvPr id="175" name="Google Shape;175;p27"/>
          <p:cNvSpPr/>
          <p:nvPr/>
        </p:nvSpPr>
        <p:spPr>
          <a:xfrm>
            <a:off x="8230650" y="2571760"/>
            <a:ext cx="2273427" cy="4114800"/>
          </a:xfrm>
          <a:custGeom>
            <a:rect b="b" l="l" r="r" t="t"/>
            <a:pathLst>
              <a:path extrusionOk="0" h="8229600" w="4546854">
                <a:moveTo>
                  <a:pt x="0" y="0"/>
                </a:moveTo>
                <a:lnTo>
                  <a:pt x="4546854" y="0"/>
                </a:lnTo>
                <a:lnTo>
                  <a:pt x="4546854" y="8229600"/>
                </a:lnTo>
                <a:lnTo>
                  <a:pt x="0" y="8229600"/>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375EC"/>
            </a:gs>
            <a:gs pos="100000">
              <a:srgbClr val="2B19C0"/>
            </a:gs>
          </a:gsLst>
          <a:path path="circle">
            <a:fillToRect b="100%" r="100%"/>
          </a:path>
          <a:tileRect l="-100%" t="-100%"/>
        </a:gradFill>
      </p:bgPr>
    </p:bg>
    <p:spTree>
      <p:nvGrpSpPr>
        <p:cNvPr id="179" name="Shape 179"/>
        <p:cNvGrpSpPr/>
        <p:nvPr/>
      </p:nvGrpSpPr>
      <p:grpSpPr>
        <a:xfrm>
          <a:off x="0" y="0"/>
          <a:ext cx="0" cy="0"/>
          <a:chOff x="0" y="0"/>
          <a:chExt cx="0" cy="0"/>
        </a:xfrm>
      </p:grpSpPr>
      <p:sp>
        <p:nvSpPr>
          <p:cNvPr id="180" name="Google Shape;180;p28"/>
          <p:cNvSpPr/>
          <p:nvPr/>
        </p:nvSpPr>
        <p:spPr>
          <a:xfrm>
            <a:off x="-4379385" y="-3067565"/>
            <a:ext cx="6318311" cy="4114800"/>
          </a:xfrm>
          <a:custGeom>
            <a:rect b="b" l="l" r="r" t="t"/>
            <a:pathLst>
              <a:path extrusionOk="0" h="8229600" w="12636622">
                <a:moveTo>
                  <a:pt x="0" y="0"/>
                </a:moveTo>
                <a:lnTo>
                  <a:pt x="12636621" y="0"/>
                </a:lnTo>
                <a:lnTo>
                  <a:pt x="12636621" y="8229600"/>
                </a:lnTo>
                <a:lnTo>
                  <a:pt x="0" y="8229600"/>
                </a:lnTo>
                <a:lnTo>
                  <a:pt x="0" y="0"/>
                </a:lnTo>
                <a:close/>
              </a:path>
            </a:pathLst>
          </a:custGeom>
          <a:blipFill rotWithShape="1">
            <a:blip r:embed="rId3">
              <a:alphaModFix/>
            </a:blip>
            <a:stretch>
              <a:fillRect b="0" l="0" r="0" t="0"/>
            </a:stretch>
          </a:blipFill>
          <a:ln>
            <a:noFill/>
          </a:ln>
        </p:spPr>
      </p:sp>
      <p:sp>
        <p:nvSpPr>
          <p:cNvPr id="181" name="Google Shape;181;p28"/>
          <p:cNvSpPr/>
          <p:nvPr/>
        </p:nvSpPr>
        <p:spPr>
          <a:xfrm>
            <a:off x="4572000" y="-3600450"/>
            <a:ext cx="6318311" cy="4114800"/>
          </a:xfrm>
          <a:custGeom>
            <a:rect b="b" l="l" r="r" t="t"/>
            <a:pathLst>
              <a:path extrusionOk="0" h="8229600" w="12636622">
                <a:moveTo>
                  <a:pt x="0" y="0"/>
                </a:moveTo>
                <a:lnTo>
                  <a:pt x="12636622" y="0"/>
                </a:lnTo>
                <a:lnTo>
                  <a:pt x="12636622" y="8229600"/>
                </a:lnTo>
                <a:lnTo>
                  <a:pt x="0" y="8229600"/>
                </a:lnTo>
                <a:lnTo>
                  <a:pt x="0" y="0"/>
                </a:lnTo>
                <a:close/>
              </a:path>
            </a:pathLst>
          </a:custGeom>
          <a:blipFill rotWithShape="1">
            <a:blip r:embed="rId3">
              <a:alphaModFix/>
            </a:blip>
            <a:stretch>
              <a:fillRect b="0" l="0" r="0" t="0"/>
            </a:stretch>
          </a:blipFill>
          <a:ln>
            <a:noFill/>
          </a:ln>
        </p:spPr>
      </p:sp>
      <p:sp>
        <p:nvSpPr>
          <p:cNvPr id="182" name="Google Shape;182;p28"/>
          <p:cNvSpPr txBox="1"/>
          <p:nvPr/>
        </p:nvSpPr>
        <p:spPr>
          <a:xfrm>
            <a:off x="578100" y="1441975"/>
            <a:ext cx="7987800" cy="3314700"/>
          </a:xfrm>
          <a:prstGeom prst="rect">
            <a:avLst/>
          </a:prstGeom>
          <a:noFill/>
          <a:ln>
            <a:noFill/>
          </a:ln>
        </p:spPr>
        <p:txBody>
          <a:bodyPr anchorCtr="0" anchor="t" bIns="0" lIns="0" spcFirstLastPara="1" rIns="0" wrap="square" tIns="0">
            <a:noAutofit/>
          </a:bodyPr>
          <a:lstStyle/>
          <a:p>
            <a:pPr indent="-336550" lvl="0" marL="457200" rtl="0" algn="l">
              <a:lnSpc>
                <a:spcPct val="140000"/>
              </a:lnSpc>
              <a:spcBef>
                <a:spcPts val="0"/>
              </a:spcBef>
              <a:spcAft>
                <a:spcPts val="0"/>
              </a:spcAft>
              <a:buClr>
                <a:schemeClr val="lt1"/>
              </a:buClr>
              <a:buSzPts val="1700"/>
              <a:buFont typeface="Nunito"/>
              <a:buChar char="●"/>
            </a:pPr>
            <a:r>
              <a:rPr lang="en" sz="1700">
                <a:solidFill>
                  <a:schemeClr val="lt1"/>
                </a:solidFill>
                <a:latin typeface="Nunito"/>
                <a:ea typeface="Nunito"/>
                <a:cs typeface="Nunito"/>
                <a:sym typeface="Nunito"/>
              </a:rPr>
              <a:t>The front-end utilized a React and next.js framework</a:t>
            </a:r>
            <a:endParaRPr sz="1700">
              <a:solidFill>
                <a:schemeClr val="lt1"/>
              </a:solidFill>
              <a:latin typeface="Nunito"/>
              <a:ea typeface="Nunito"/>
              <a:cs typeface="Nunito"/>
              <a:sym typeface="Nunito"/>
            </a:endParaRPr>
          </a:p>
          <a:p>
            <a:pPr indent="-336550" lvl="1" marL="914400" rtl="0" algn="l">
              <a:lnSpc>
                <a:spcPct val="140000"/>
              </a:lnSpc>
              <a:spcBef>
                <a:spcPts val="0"/>
              </a:spcBef>
              <a:spcAft>
                <a:spcPts val="0"/>
              </a:spcAft>
              <a:buClr>
                <a:schemeClr val="lt1"/>
              </a:buClr>
              <a:buSzPts val="1700"/>
              <a:buFont typeface="Nunito"/>
              <a:buChar char="○"/>
            </a:pPr>
            <a:r>
              <a:rPr lang="en" sz="1700">
                <a:solidFill>
                  <a:schemeClr val="lt1"/>
                </a:solidFill>
                <a:latin typeface="Nunito"/>
                <a:ea typeface="Nunito"/>
                <a:cs typeface="Nunito"/>
                <a:sym typeface="Nunito"/>
              </a:rPr>
              <a:t>It was written in TypeScript and Tailwind CSS</a:t>
            </a:r>
            <a:endParaRPr sz="1700">
              <a:solidFill>
                <a:schemeClr val="lt1"/>
              </a:solidFill>
              <a:latin typeface="Nunito"/>
              <a:ea typeface="Nunito"/>
              <a:cs typeface="Nunito"/>
              <a:sym typeface="Nunito"/>
            </a:endParaRPr>
          </a:p>
          <a:p>
            <a:pPr indent="-336550" lvl="1" marL="914400" rtl="0" algn="l">
              <a:lnSpc>
                <a:spcPct val="140000"/>
              </a:lnSpc>
              <a:spcBef>
                <a:spcPts val="0"/>
              </a:spcBef>
              <a:spcAft>
                <a:spcPts val="0"/>
              </a:spcAft>
              <a:buClr>
                <a:schemeClr val="lt1"/>
              </a:buClr>
              <a:buSzPts val="1700"/>
              <a:buFont typeface="Nunito"/>
              <a:buChar char="○"/>
            </a:pPr>
            <a:r>
              <a:rPr lang="en" sz="1700">
                <a:solidFill>
                  <a:schemeClr val="lt1"/>
                </a:solidFill>
                <a:latin typeface="Nunito"/>
                <a:ea typeface="Nunito"/>
                <a:cs typeface="Nunito"/>
                <a:sym typeface="Nunito"/>
              </a:rPr>
              <a:t>We also used </a:t>
            </a:r>
            <a:r>
              <a:rPr lang="en" sz="1700">
                <a:solidFill>
                  <a:schemeClr val="lt1"/>
                </a:solidFill>
                <a:latin typeface="Nunito"/>
                <a:ea typeface="Nunito"/>
                <a:cs typeface="Nunito"/>
                <a:sym typeface="Nunito"/>
              </a:rPr>
              <a:t>plugins</a:t>
            </a:r>
            <a:r>
              <a:rPr lang="en" sz="1700">
                <a:solidFill>
                  <a:schemeClr val="lt1"/>
                </a:solidFill>
                <a:latin typeface="Nunito"/>
                <a:ea typeface="Nunito"/>
                <a:cs typeface="Nunito"/>
                <a:sym typeface="Nunito"/>
              </a:rPr>
              <a:t> like daisyUI for more complex design elements</a:t>
            </a:r>
            <a:endParaRPr sz="1700">
              <a:solidFill>
                <a:schemeClr val="lt1"/>
              </a:solidFill>
              <a:latin typeface="Nunito"/>
              <a:ea typeface="Nunito"/>
              <a:cs typeface="Nunito"/>
              <a:sym typeface="Nunito"/>
            </a:endParaRPr>
          </a:p>
          <a:p>
            <a:pPr indent="-336550" lvl="0" marL="457200" rtl="0" algn="l">
              <a:lnSpc>
                <a:spcPct val="140000"/>
              </a:lnSpc>
              <a:spcBef>
                <a:spcPts val="0"/>
              </a:spcBef>
              <a:spcAft>
                <a:spcPts val="0"/>
              </a:spcAft>
              <a:buClr>
                <a:schemeClr val="lt1"/>
              </a:buClr>
              <a:buSzPts val="1700"/>
              <a:buFont typeface="Nunito"/>
              <a:buChar char="●"/>
            </a:pPr>
            <a:r>
              <a:rPr lang="en" sz="1700">
                <a:solidFill>
                  <a:schemeClr val="lt1"/>
                </a:solidFill>
                <a:latin typeface="Nunito"/>
                <a:ea typeface="Nunito"/>
                <a:cs typeface="Nunito"/>
                <a:sym typeface="Nunito"/>
              </a:rPr>
              <a:t>The back-end was mostly done in JavaScript</a:t>
            </a:r>
            <a:endParaRPr sz="1700">
              <a:solidFill>
                <a:schemeClr val="lt1"/>
              </a:solidFill>
              <a:latin typeface="Nunito"/>
              <a:ea typeface="Nunito"/>
              <a:cs typeface="Nunito"/>
              <a:sym typeface="Nunito"/>
            </a:endParaRPr>
          </a:p>
          <a:p>
            <a:pPr indent="-336550" lvl="0" marL="457200" rtl="0" algn="l">
              <a:lnSpc>
                <a:spcPct val="140000"/>
              </a:lnSpc>
              <a:spcBef>
                <a:spcPts val="0"/>
              </a:spcBef>
              <a:spcAft>
                <a:spcPts val="0"/>
              </a:spcAft>
              <a:buClr>
                <a:schemeClr val="lt1"/>
              </a:buClr>
              <a:buSzPts val="1700"/>
              <a:buFont typeface="Nunito"/>
              <a:buChar char="●"/>
            </a:pPr>
            <a:r>
              <a:rPr lang="en" sz="1700">
                <a:solidFill>
                  <a:schemeClr val="lt1"/>
                </a:solidFill>
                <a:latin typeface="Nunito"/>
                <a:ea typeface="Nunito"/>
                <a:cs typeface="Nunito"/>
                <a:sym typeface="Nunito"/>
              </a:rPr>
              <a:t>The project took many hours due to complex UI</a:t>
            </a:r>
            <a:endParaRPr sz="1700">
              <a:solidFill>
                <a:schemeClr val="lt1"/>
              </a:solidFill>
              <a:latin typeface="Nunito"/>
              <a:ea typeface="Nunito"/>
              <a:cs typeface="Nunito"/>
              <a:sym typeface="Nunito"/>
            </a:endParaRPr>
          </a:p>
          <a:p>
            <a:pPr indent="-336550" lvl="1" marL="914400" rtl="0" algn="l">
              <a:lnSpc>
                <a:spcPct val="140000"/>
              </a:lnSpc>
              <a:spcBef>
                <a:spcPts val="0"/>
              </a:spcBef>
              <a:spcAft>
                <a:spcPts val="0"/>
              </a:spcAft>
              <a:buClr>
                <a:schemeClr val="lt1"/>
              </a:buClr>
              <a:buSzPts val="1700"/>
              <a:buFont typeface="Nunito"/>
              <a:buChar char="○"/>
            </a:pPr>
            <a:r>
              <a:rPr lang="en" sz="1700">
                <a:solidFill>
                  <a:schemeClr val="lt1"/>
                </a:solidFill>
                <a:latin typeface="Nunito"/>
                <a:ea typeface="Nunito"/>
                <a:cs typeface="Nunito"/>
                <a:sym typeface="Nunito"/>
              </a:rPr>
              <a:t>Issues integrating back-end with UI</a:t>
            </a:r>
            <a:endParaRPr sz="1700">
              <a:solidFill>
                <a:schemeClr val="lt1"/>
              </a:solidFill>
              <a:latin typeface="Nunito"/>
              <a:ea typeface="Nunito"/>
              <a:cs typeface="Nunito"/>
              <a:sym typeface="Nunito"/>
            </a:endParaRPr>
          </a:p>
          <a:p>
            <a:pPr indent="-336550" lvl="0" marL="457200" rtl="0" algn="l">
              <a:lnSpc>
                <a:spcPct val="140000"/>
              </a:lnSpc>
              <a:spcBef>
                <a:spcPts val="0"/>
              </a:spcBef>
              <a:spcAft>
                <a:spcPts val="0"/>
              </a:spcAft>
              <a:buClr>
                <a:schemeClr val="lt1"/>
              </a:buClr>
              <a:buSzPts val="1700"/>
              <a:buFont typeface="Nunito"/>
              <a:buChar char="●"/>
            </a:pPr>
            <a:r>
              <a:rPr lang="en" sz="1700">
                <a:solidFill>
                  <a:schemeClr val="lt1"/>
                </a:solidFill>
                <a:latin typeface="Nunito"/>
                <a:ea typeface="Nunito"/>
                <a:cs typeface="Nunito"/>
                <a:sym typeface="Nunito"/>
              </a:rPr>
              <a:t>We would have a few meetings to code for 3+ hours at a time</a:t>
            </a:r>
            <a:endParaRPr sz="1700">
              <a:solidFill>
                <a:schemeClr val="lt1"/>
              </a:solidFill>
              <a:latin typeface="Nunito"/>
              <a:ea typeface="Nunito"/>
              <a:cs typeface="Nunito"/>
              <a:sym typeface="Nunito"/>
            </a:endParaRPr>
          </a:p>
          <a:p>
            <a:pPr indent="-336550" lvl="1" marL="914400" rtl="0" algn="l">
              <a:lnSpc>
                <a:spcPct val="140000"/>
              </a:lnSpc>
              <a:spcBef>
                <a:spcPts val="0"/>
              </a:spcBef>
              <a:spcAft>
                <a:spcPts val="0"/>
              </a:spcAft>
              <a:buClr>
                <a:schemeClr val="lt1"/>
              </a:buClr>
              <a:buSzPts val="1700"/>
              <a:buFont typeface="Nunito"/>
              <a:buChar char="○"/>
            </a:pPr>
            <a:r>
              <a:rPr lang="en" sz="1700">
                <a:solidFill>
                  <a:schemeClr val="lt1"/>
                </a:solidFill>
                <a:latin typeface="Nunito"/>
                <a:ea typeface="Nunito"/>
                <a:cs typeface="Nunito"/>
                <a:sym typeface="Nunito"/>
              </a:rPr>
              <a:t>In addition to the time each person worked individually</a:t>
            </a:r>
            <a:endParaRPr sz="1700">
              <a:solidFill>
                <a:srgbClr val="FFFFFF"/>
              </a:solidFill>
              <a:latin typeface="Nunito"/>
              <a:ea typeface="Nunito"/>
              <a:cs typeface="Nunito"/>
              <a:sym typeface="Nunito"/>
            </a:endParaRPr>
          </a:p>
        </p:txBody>
      </p:sp>
      <p:sp>
        <p:nvSpPr>
          <p:cNvPr id="183" name="Google Shape;183;p28"/>
          <p:cNvSpPr txBox="1"/>
          <p:nvPr/>
        </p:nvSpPr>
        <p:spPr>
          <a:xfrm>
            <a:off x="1269750" y="514349"/>
            <a:ext cx="6604500" cy="6156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lang="en" sz="4000">
                <a:solidFill>
                  <a:srgbClr val="FFFFFF"/>
                </a:solidFill>
                <a:latin typeface="Fira Sans Light"/>
                <a:ea typeface="Fira Sans Light"/>
                <a:cs typeface="Fira Sans Light"/>
                <a:sym typeface="Fira Sans Light"/>
              </a:rPr>
              <a:t>Introduction to </a:t>
            </a:r>
            <a:r>
              <a:rPr lang="en" sz="4000">
                <a:solidFill>
                  <a:srgbClr val="FFFFFF"/>
                </a:solidFill>
                <a:latin typeface="Fira Sans Light"/>
                <a:ea typeface="Fira Sans Light"/>
                <a:cs typeface="Fira Sans Light"/>
                <a:sym typeface="Fira Sans Light"/>
              </a:rPr>
              <a:t>Teamwork</a:t>
            </a:r>
            <a:endParaRPr sz="4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375EC"/>
            </a:gs>
            <a:gs pos="100000">
              <a:srgbClr val="2B19C0"/>
            </a:gs>
          </a:gsLst>
          <a:path path="circle">
            <a:fillToRect b="100%" r="100%"/>
          </a:path>
          <a:tileRect l="-100%" t="-100%"/>
        </a:gradFill>
      </p:bgPr>
    </p:bg>
    <p:spTree>
      <p:nvGrpSpPr>
        <p:cNvPr id="187" name="Shape 187"/>
        <p:cNvGrpSpPr/>
        <p:nvPr/>
      </p:nvGrpSpPr>
      <p:grpSpPr>
        <a:xfrm>
          <a:off x="0" y="0"/>
          <a:ext cx="0" cy="0"/>
          <a:chOff x="0" y="0"/>
          <a:chExt cx="0" cy="0"/>
        </a:xfrm>
      </p:grpSpPr>
      <p:sp>
        <p:nvSpPr>
          <p:cNvPr id="188" name="Google Shape;188;p29"/>
          <p:cNvSpPr/>
          <p:nvPr/>
        </p:nvSpPr>
        <p:spPr>
          <a:xfrm>
            <a:off x="-4442885" y="-3194015"/>
            <a:ext cx="6318311" cy="4114800"/>
          </a:xfrm>
          <a:custGeom>
            <a:rect b="b" l="l" r="r" t="t"/>
            <a:pathLst>
              <a:path extrusionOk="0" h="8229600" w="12636622">
                <a:moveTo>
                  <a:pt x="0" y="0"/>
                </a:moveTo>
                <a:lnTo>
                  <a:pt x="12636621" y="0"/>
                </a:lnTo>
                <a:lnTo>
                  <a:pt x="12636621" y="8229600"/>
                </a:lnTo>
                <a:lnTo>
                  <a:pt x="0" y="8229600"/>
                </a:lnTo>
                <a:lnTo>
                  <a:pt x="0" y="0"/>
                </a:lnTo>
                <a:close/>
              </a:path>
            </a:pathLst>
          </a:custGeom>
          <a:blipFill rotWithShape="1">
            <a:blip r:embed="rId3">
              <a:alphaModFix/>
            </a:blip>
            <a:stretch>
              <a:fillRect b="0" l="0" r="0" t="0"/>
            </a:stretch>
          </a:blipFill>
          <a:ln>
            <a:noFill/>
          </a:ln>
        </p:spPr>
      </p:sp>
      <p:sp>
        <p:nvSpPr>
          <p:cNvPr id="189" name="Google Shape;189;p29"/>
          <p:cNvSpPr/>
          <p:nvPr/>
        </p:nvSpPr>
        <p:spPr>
          <a:xfrm>
            <a:off x="4572000" y="-3600450"/>
            <a:ext cx="6318311" cy="4114800"/>
          </a:xfrm>
          <a:custGeom>
            <a:rect b="b" l="l" r="r" t="t"/>
            <a:pathLst>
              <a:path extrusionOk="0" h="8229600" w="12636622">
                <a:moveTo>
                  <a:pt x="0" y="0"/>
                </a:moveTo>
                <a:lnTo>
                  <a:pt x="12636622" y="0"/>
                </a:lnTo>
                <a:lnTo>
                  <a:pt x="12636622" y="8229600"/>
                </a:lnTo>
                <a:lnTo>
                  <a:pt x="0" y="8229600"/>
                </a:lnTo>
                <a:lnTo>
                  <a:pt x="0" y="0"/>
                </a:lnTo>
                <a:close/>
              </a:path>
            </a:pathLst>
          </a:custGeom>
          <a:blipFill rotWithShape="1">
            <a:blip r:embed="rId3">
              <a:alphaModFix/>
            </a:blip>
            <a:stretch>
              <a:fillRect b="0" l="0" r="0" t="0"/>
            </a:stretch>
          </a:blipFill>
          <a:ln>
            <a:noFill/>
          </a:ln>
        </p:spPr>
      </p:sp>
      <p:sp>
        <p:nvSpPr>
          <p:cNvPr id="190" name="Google Shape;190;p29"/>
          <p:cNvSpPr txBox="1"/>
          <p:nvPr/>
        </p:nvSpPr>
        <p:spPr>
          <a:xfrm>
            <a:off x="1269750" y="305175"/>
            <a:ext cx="6604500" cy="6156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lang="en" sz="4000">
                <a:solidFill>
                  <a:srgbClr val="FFFFFF"/>
                </a:solidFill>
                <a:latin typeface="Fira Sans Light"/>
                <a:ea typeface="Fira Sans Light"/>
                <a:cs typeface="Fira Sans Light"/>
                <a:sym typeface="Fira Sans Light"/>
              </a:rPr>
              <a:t>GitHub Project</a:t>
            </a:r>
            <a:endParaRPr sz="4000"/>
          </a:p>
        </p:txBody>
      </p:sp>
      <p:sp>
        <p:nvSpPr>
          <p:cNvPr id="191" name="Google Shape;191;p29"/>
          <p:cNvSpPr txBox="1"/>
          <p:nvPr/>
        </p:nvSpPr>
        <p:spPr>
          <a:xfrm>
            <a:off x="578100" y="4679250"/>
            <a:ext cx="7987800" cy="411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u="sng">
                <a:solidFill>
                  <a:schemeClr val="lt1"/>
                </a:solidFill>
                <a:latin typeface="Nunito"/>
                <a:ea typeface="Nunito"/>
                <a:cs typeface="Nunito"/>
                <a:sym typeface="Nunito"/>
                <a:hlinkClick r:id="rId4">
                  <a:extLst>
                    <a:ext uri="{A12FA001-AC4F-418D-AE19-62706E023703}">
                      <ahyp:hlinkClr val="tx"/>
                    </a:ext>
                  </a:extLst>
                </a:hlinkClick>
              </a:rPr>
              <a:t>https://github.com/Alex-Anthony/SSW-322-A-Group-3-Health-Tracker-App</a:t>
            </a:r>
            <a:endParaRPr sz="1600">
              <a:solidFill>
                <a:schemeClr val="lt1"/>
              </a:solidFill>
              <a:latin typeface="Nunito"/>
              <a:ea typeface="Nunito"/>
              <a:cs typeface="Nunito"/>
              <a:sym typeface="Nunito"/>
            </a:endParaRPr>
          </a:p>
        </p:txBody>
      </p:sp>
      <p:pic>
        <p:nvPicPr>
          <p:cNvPr id="192" name="Google Shape;192;p29"/>
          <p:cNvPicPr preferRelativeResize="0"/>
          <p:nvPr/>
        </p:nvPicPr>
        <p:blipFill rotWithShape="1">
          <a:blip r:embed="rId5">
            <a:alphaModFix/>
          </a:blip>
          <a:srcRect b="11353" l="0" r="0" t="12345"/>
          <a:stretch/>
        </p:blipFill>
        <p:spPr>
          <a:xfrm>
            <a:off x="912094" y="1054775"/>
            <a:ext cx="7319808" cy="349046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375EC"/>
            </a:gs>
            <a:gs pos="100000">
              <a:srgbClr val="2B19C0"/>
            </a:gs>
          </a:gsLst>
          <a:path path="circle">
            <a:fillToRect b="100%" r="100%"/>
          </a:path>
          <a:tileRect l="-100%" t="-100%"/>
        </a:gradFill>
      </p:bgPr>
    </p:bg>
    <p:spTree>
      <p:nvGrpSpPr>
        <p:cNvPr id="196" name="Shape 196"/>
        <p:cNvGrpSpPr/>
        <p:nvPr/>
      </p:nvGrpSpPr>
      <p:grpSpPr>
        <a:xfrm>
          <a:off x="0" y="0"/>
          <a:ext cx="0" cy="0"/>
          <a:chOff x="0" y="0"/>
          <a:chExt cx="0" cy="0"/>
        </a:xfrm>
      </p:grpSpPr>
      <p:sp>
        <p:nvSpPr>
          <p:cNvPr id="197" name="Google Shape;197;p30"/>
          <p:cNvSpPr/>
          <p:nvPr/>
        </p:nvSpPr>
        <p:spPr>
          <a:xfrm>
            <a:off x="-4379385" y="-3067565"/>
            <a:ext cx="6318311" cy="4114800"/>
          </a:xfrm>
          <a:custGeom>
            <a:rect b="b" l="l" r="r" t="t"/>
            <a:pathLst>
              <a:path extrusionOk="0" h="8229600" w="12636622">
                <a:moveTo>
                  <a:pt x="0" y="0"/>
                </a:moveTo>
                <a:lnTo>
                  <a:pt x="12636621" y="0"/>
                </a:lnTo>
                <a:lnTo>
                  <a:pt x="12636621" y="8229600"/>
                </a:lnTo>
                <a:lnTo>
                  <a:pt x="0" y="8229600"/>
                </a:lnTo>
                <a:lnTo>
                  <a:pt x="0" y="0"/>
                </a:lnTo>
                <a:close/>
              </a:path>
            </a:pathLst>
          </a:custGeom>
          <a:blipFill rotWithShape="1">
            <a:blip r:embed="rId3">
              <a:alphaModFix/>
            </a:blip>
            <a:stretch>
              <a:fillRect b="0" l="0" r="0" t="0"/>
            </a:stretch>
          </a:blipFill>
          <a:ln>
            <a:noFill/>
          </a:ln>
        </p:spPr>
      </p:sp>
      <p:sp>
        <p:nvSpPr>
          <p:cNvPr id="198" name="Google Shape;198;p30"/>
          <p:cNvSpPr/>
          <p:nvPr/>
        </p:nvSpPr>
        <p:spPr>
          <a:xfrm>
            <a:off x="4572000" y="-3600450"/>
            <a:ext cx="6318311" cy="4114800"/>
          </a:xfrm>
          <a:custGeom>
            <a:rect b="b" l="l" r="r" t="t"/>
            <a:pathLst>
              <a:path extrusionOk="0" h="8229600" w="12636622">
                <a:moveTo>
                  <a:pt x="0" y="0"/>
                </a:moveTo>
                <a:lnTo>
                  <a:pt x="12636622" y="0"/>
                </a:lnTo>
                <a:lnTo>
                  <a:pt x="12636622" y="8229600"/>
                </a:lnTo>
                <a:lnTo>
                  <a:pt x="0" y="8229600"/>
                </a:lnTo>
                <a:lnTo>
                  <a:pt x="0" y="0"/>
                </a:lnTo>
                <a:close/>
              </a:path>
            </a:pathLst>
          </a:custGeom>
          <a:blipFill rotWithShape="1">
            <a:blip r:embed="rId3">
              <a:alphaModFix/>
            </a:blip>
            <a:stretch>
              <a:fillRect b="0" l="0" r="0" t="0"/>
            </a:stretch>
          </a:blipFill>
          <a:ln>
            <a:noFill/>
          </a:ln>
        </p:spPr>
      </p:sp>
      <p:sp>
        <p:nvSpPr>
          <p:cNvPr id="199" name="Google Shape;199;p30"/>
          <p:cNvSpPr txBox="1"/>
          <p:nvPr/>
        </p:nvSpPr>
        <p:spPr>
          <a:xfrm>
            <a:off x="1269750" y="514349"/>
            <a:ext cx="6604500" cy="6927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lang="en" sz="4500">
                <a:solidFill>
                  <a:srgbClr val="FFFFFF"/>
                </a:solidFill>
                <a:latin typeface="Fira Sans Light"/>
                <a:ea typeface="Fira Sans Light"/>
                <a:cs typeface="Fira Sans Light"/>
                <a:sym typeface="Fira Sans Light"/>
              </a:rPr>
              <a:t>Front-End Demo</a:t>
            </a:r>
            <a:endParaRPr sz="4500"/>
          </a:p>
        </p:txBody>
      </p:sp>
      <p:pic>
        <p:nvPicPr>
          <p:cNvPr id="200" name="Google Shape;200;p30" title="322 Front End Milestone 4 demo">
            <a:hlinkClick r:id="rId4"/>
          </p:cNvPr>
          <p:cNvPicPr preferRelativeResize="0"/>
          <p:nvPr/>
        </p:nvPicPr>
        <p:blipFill>
          <a:blip r:embed="rId5">
            <a:alphaModFix/>
          </a:blip>
          <a:stretch>
            <a:fillRect/>
          </a:stretch>
        </p:blipFill>
        <p:spPr>
          <a:xfrm>
            <a:off x="2055975" y="1657475"/>
            <a:ext cx="4814500" cy="2708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375EC"/>
            </a:gs>
            <a:gs pos="100000">
              <a:srgbClr val="2B19C0"/>
            </a:gs>
          </a:gsLst>
          <a:path path="circle">
            <a:fillToRect b="100%" r="100%"/>
          </a:path>
          <a:tileRect l="-100%" t="-100%"/>
        </a:gradFill>
      </p:bgPr>
    </p:bg>
    <p:spTree>
      <p:nvGrpSpPr>
        <p:cNvPr id="204" name="Shape 204"/>
        <p:cNvGrpSpPr/>
        <p:nvPr/>
      </p:nvGrpSpPr>
      <p:grpSpPr>
        <a:xfrm>
          <a:off x="0" y="0"/>
          <a:ext cx="0" cy="0"/>
          <a:chOff x="0" y="0"/>
          <a:chExt cx="0" cy="0"/>
        </a:xfrm>
      </p:grpSpPr>
      <p:sp>
        <p:nvSpPr>
          <p:cNvPr id="205" name="Google Shape;205;p31"/>
          <p:cNvSpPr/>
          <p:nvPr/>
        </p:nvSpPr>
        <p:spPr>
          <a:xfrm>
            <a:off x="-4379385" y="-3067565"/>
            <a:ext cx="6318311" cy="4114800"/>
          </a:xfrm>
          <a:custGeom>
            <a:rect b="b" l="l" r="r" t="t"/>
            <a:pathLst>
              <a:path extrusionOk="0" h="8229600" w="12636622">
                <a:moveTo>
                  <a:pt x="0" y="0"/>
                </a:moveTo>
                <a:lnTo>
                  <a:pt x="12636621" y="0"/>
                </a:lnTo>
                <a:lnTo>
                  <a:pt x="12636621" y="8229600"/>
                </a:lnTo>
                <a:lnTo>
                  <a:pt x="0" y="8229600"/>
                </a:lnTo>
                <a:lnTo>
                  <a:pt x="0" y="0"/>
                </a:lnTo>
                <a:close/>
              </a:path>
            </a:pathLst>
          </a:custGeom>
          <a:blipFill rotWithShape="1">
            <a:blip r:embed="rId3">
              <a:alphaModFix/>
            </a:blip>
            <a:stretch>
              <a:fillRect b="0" l="0" r="0" t="0"/>
            </a:stretch>
          </a:blipFill>
          <a:ln>
            <a:noFill/>
          </a:ln>
        </p:spPr>
      </p:sp>
      <p:sp>
        <p:nvSpPr>
          <p:cNvPr id="206" name="Google Shape;206;p31"/>
          <p:cNvSpPr/>
          <p:nvPr/>
        </p:nvSpPr>
        <p:spPr>
          <a:xfrm>
            <a:off x="4572000" y="-3600450"/>
            <a:ext cx="6318311" cy="4114800"/>
          </a:xfrm>
          <a:custGeom>
            <a:rect b="b" l="l" r="r" t="t"/>
            <a:pathLst>
              <a:path extrusionOk="0" h="8229600" w="12636622">
                <a:moveTo>
                  <a:pt x="0" y="0"/>
                </a:moveTo>
                <a:lnTo>
                  <a:pt x="12636622" y="0"/>
                </a:lnTo>
                <a:lnTo>
                  <a:pt x="12636622" y="8229600"/>
                </a:lnTo>
                <a:lnTo>
                  <a:pt x="0" y="8229600"/>
                </a:lnTo>
                <a:lnTo>
                  <a:pt x="0" y="0"/>
                </a:lnTo>
                <a:close/>
              </a:path>
            </a:pathLst>
          </a:custGeom>
          <a:blipFill rotWithShape="1">
            <a:blip r:embed="rId3">
              <a:alphaModFix/>
            </a:blip>
            <a:stretch>
              <a:fillRect b="0" l="0" r="0" t="0"/>
            </a:stretch>
          </a:blipFill>
          <a:ln>
            <a:noFill/>
          </a:ln>
        </p:spPr>
      </p:sp>
      <p:sp>
        <p:nvSpPr>
          <p:cNvPr id="207" name="Google Shape;207;p31"/>
          <p:cNvSpPr txBox="1"/>
          <p:nvPr/>
        </p:nvSpPr>
        <p:spPr>
          <a:xfrm>
            <a:off x="1269750" y="514349"/>
            <a:ext cx="6604500" cy="6927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lang="en" sz="4500">
                <a:solidFill>
                  <a:srgbClr val="FFFFFF"/>
                </a:solidFill>
                <a:latin typeface="Fira Sans Light"/>
                <a:ea typeface="Fira Sans Light"/>
                <a:cs typeface="Fira Sans Light"/>
                <a:sym typeface="Fira Sans Light"/>
              </a:rPr>
              <a:t>Back</a:t>
            </a:r>
            <a:r>
              <a:rPr lang="en" sz="4500">
                <a:solidFill>
                  <a:srgbClr val="FFFFFF"/>
                </a:solidFill>
                <a:latin typeface="Fira Sans Light"/>
                <a:ea typeface="Fira Sans Light"/>
                <a:cs typeface="Fira Sans Light"/>
                <a:sym typeface="Fira Sans Light"/>
              </a:rPr>
              <a:t>-End Demo</a:t>
            </a:r>
            <a:endParaRPr sz="4500"/>
          </a:p>
        </p:txBody>
      </p:sp>
      <p:pic>
        <p:nvPicPr>
          <p:cNvPr id="208" name="Google Shape;208;p31" title="322 Backend Demo Milestone 4">
            <a:hlinkClick r:id="rId4"/>
          </p:cNvPr>
          <p:cNvPicPr preferRelativeResize="0"/>
          <p:nvPr/>
        </p:nvPicPr>
        <p:blipFill>
          <a:blip r:embed="rId5">
            <a:alphaModFix/>
          </a:blip>
          <a:stretch>
            <a:fillRect/>
          </a:stretch>
        </p:blipFill>
        <p:spPr>
          <a:xfrm>
            <a:off x="2347188" y="1523650"/>
            <a:ext cx="4449625" cy="25029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375EC"/>
            </a:gs>
            <a:gs pos="100000">
              <a:srgbClr val="2B19C0"/>
            </a:gs>
          </a:gsLst>
          <a:path path="circle">
            <a:fillToRect b="100%" r="100%"/>
          </a:path>
          <a:tileRect l="-100%" t="-100%"/>
        </a:gradFill>
      </p:bgPr>
    </p:bg>
    <p:spTree>
      <p:nvGrpSpPr>
        <p:cNvPr id="212" name="Shape 212"/>
        <p:cNvGrpSpPr/>
        <p:nvPr/>
      </p:nvGrpSpPr>
      <p:grpSpPr>
        <a:xfrm>
          <a:off x="0" y="0"/>
          <a:ext cx="0" cy="0"/>
          <a:chOff x="0" y="0"/>
          <a:chExt cx="0" cy="0"/>
        </a:xfrm>
      </p:grpSpPr>
      <p:sp>
        <p:nvSpPr>
          <p:cNvPr id="213" name="Google Shape;213;p32"/>
          <p:cNvSpPr/>
          <p:nvPr/>
        </p:nvSpPr>
        <p:spPr>
          <a:xfrm>
            <a:off x="-4592160" y="-3169315"/>
            <a:ext cx="6318311" cy="4114800"/>
          </a:xfrm>
          <a:custGeom>
            <a:rect b="b" l="l" r="r" t="t"/>
            <a:pathLst>
              <a:path extrusionOk="0" h="8229600" w="12636622">
                <a:moveTo>
                  <a:pt x="0" y="0"/>
                </a:moveTo>
                <a:lnTo>
                  <a:pt x="12636621" y="0"/>
                </a:lnTo>
                <a:lnTo>
                  <a:pt x="12636621" y="8229600"/>
                </a:lnTo>
                <a:lnTo>
                  <a:pt x="0" y="8229600"/>
                </a:lnTo>
                <a:lnTo>
                  <a:pt x="0" y="0"/>
                </a:lnTo>
                <a:close/>
              </a:path>
            </a:pathLst>
          </a:custGeom>
          <a:blipFill rotWithShape="1">
            <a:blip r:embed="rId3">
              <a:alphaModFix/>
            </a:blip>
            <a:stretch>
              <a:fillRect b="0" l="0" r="0" t="0"/>
            </a:stretch>
          </a:blipFill>
          <a:ln>
            <a:noFill/>
          </a:ln>
        </p:spPr>
      </p:sp>
      <p:sp>
        <p:nvSpPr>
          <p:cNvPr id="214" name="Google Shape;214;p32"/>
          <p:cNvSpPr/>
          <p:nvPr/>
        </p:nvSpPr>
        <p:spPr>
          <a:xfrm>
            <a:off x="4572000" y="-3600450"/>
            <a:ext cx="6318311" cy="4114800"/>
          </a:xfrm>
          <a:custGeom>
            <a:rect b="b" l="l" r="r" t="t"/>
            <a:pathLst>
              <a:path extrusionOk="0" h="8229600" w="12636622">
                <a:moveTo>
                  <a:pt x="0" y="0"/>
                </a:moveTo>
                <a:lnTo>
                  <a:pt x="12636622" y="0"/>
                </a:lnTo>
                <a:lnTo>
                  <a:pt x="12636622" y="8229600"/>
                </a:lnTo>
                <a:lnTo>
                  <a:pt x="0" y="8229600"/>
                </a:lnTo>
                <a:lnTo>
                  <a:pt x="0" y="0"/>
                </a:lnTo>
                <a:close/>
              </a:path>
            </a:pathLst>
          </a:custGeom>
          <a:blipFill rotWithShape="1">
            <a:blip r:embed="rId3">
              <a:alphaModFix/>
            </a:blip>
            <a:stretch>
              <a:fillRect b="0" l="0" r="0" t="0"/>
            </a:stretch>
          </a:blipFill>
          <a:ln>
            <a:noFill/>
          </a:ln>
        </p:spPr>
      </p:sp>
      <p:sp>
        <p:nvSpPr>
          <p:cNvPr id="215" name="Google Shape;215;p32"/>
          <p:cNvSpPr txBox="1"/>
          <p:nvPr/>
        </p:nvSpPr>
        <p:spPr>
          <a:xfrm>
            <a:off x="565200" y="1069704"/>
            <a:ext cx="8013600" cy="3848700"/>
          </a:xfrm>
          <a:prstGeom prst="rect">
            <a:avLst/>
          </a:prstGeom>
          <a:noFill/>
          <a:ln>
            <a:noFill/>
          </a:ln>
        </p:spPr>
        <p:txBody>
          <a:bodyPr anchorCtr="0" anchor="t" bIns="0" lIns="0" spcFirstLastPara="1" rIns="0" wrap="square" tIns="0">
            <a:noAutofit/>
          </a:bodyPr>
          <a:lstStyle/>
          <a:p>
            <a:pPr indent="0" lvl="0" marL="0" marR="0" rtl="0" algn="l">
              <a:lnSpc>
                <a:spcPct val="140000"/>
              </a:lnSpc>
              <a:spcBef>
                <a:spcPts val="0"/>
              </a:spcBef>
              <a:spcAft>
                <a:spcPts val="0"/>
              </a:spcAft>
              <a:buNone/>
            </a:pPr>
            <a:r>
              <a:rPr b="1" lang="en" sz="1500">
                <a:solidFill>
                  <a:srgbClr val="FFFFFF"/>
                </a:solidFill>
                <a:latin typeface="Nunito"/>
                <a:ea typeface="Nunito"/>
                <a:cs typeface="Nunito"/>
                <a:sym typeface="Nunito"/>
              </a:rPr>
              <a:t>Strengths</a:t>
            </a:r>
            <a:endParaRPr b="1" sz="1500">
              <a:solidFill>
                <a:srgbClr val="FFFFFF"/>
              </a:solidFill>
              <a:latin typeface="Nunito"/>
              <a:ea typeface="Nunito"/>
              <a:cs typeface="Nunito"/>
              <a:sym typeface="Nunito"/>
            </a:endParaRPr>
          </a:p>
          <a:p>
            <a:pPr indent="-323850" lvl="0" marL="457200" rtl="0" algn="l">
              <a:lnSpc>
                <a:spcPct val="140000"/>
              </a:lnSpc>
              <a:spcBef>
                <a:spcPts val="0"/>
              </a:spcBef>
              <a:spcAft>
                <a:spcPts val="0"/>
              </a:spcAft>
              <a:buClr>
                <a:schemeClr val="lt1"/>
              </a:buClr>
              <a:buSzPts val="1500"/>
              <a:buFont typeface="Nunito"/>
              <a:buChar char="●"/>
            </a:pPr>
            <a:r>
              <a:rPr lang="en" sz="1500">
                <a:solidFill>
                  <a:schemeClr val="lt1"/>
                </a:solidFill>
                <a:latin typeface="Nunito"/>
                <a:ea typeface="Nunito"/>
                <a:cs typeface="Nunito"/>
                <a:sym typeface="Nunito"/>
              </a:rPr>
              <a:t>Diverse team capabilities in front-end, back-end, debugging, and overall design</a:t>
            </a:r>
            <a:endParaRPr sz="1500">
              <a:solidFill>
                <a:schemeClr val="lt1"/>
              </a:solidFill>
              <a:latin typeface="Nunito"/>
              <a:ea typeface="Nunito"/>
              <a:cs typeface="Nunito"/>
              <a:sym typeface="Nunito"/>
            </a:endParaRPr>
          </a:p>
          <a:p>
            <a:pPr indent="-323850" lvl="0" marL="457200" rtl="0" algn="l">
              <a:lnSpc>
                <a:spcPct val="140000"/>
              </a:lnSpc>
              <a:spcBef>
                <a:spcPts val="0"/>
              </a:spcBef>
              <a:spcAft>
                <a:spcPts val="0"/>
              </a:spcAft>
              <a:buClr>
                <a:schemeClr val="lt1"/>
              </a:buClr>
              <a:buSzPts val="1500"/>
              <a:buFont typeface="Nunito"/>
              <a:buChar char="●"/>
            </a:pPr>
            <a:r>
              <a:rPr lang="en" sz="1500">
                <a:solidFill>
                  <a:schemeClr val="lt1"/>
                </a:solidFill>
                <a:latin typeface="Nunito"/>
                <a:ea typeface="Nunito"/>
                <a:cs typeface="Nunito"/>
                <a:sym typeface="Nunito"/>
              </a:rPr>
              <a:t>Effective and strong collaboration and team management</a:t>
            </a:r>
            <a:endParaRPr sz="1500">
              <a:solidFill>
                <a:schemeClr val="lt1"/>
              </a:solidFill>
              <a:latin typeface="Nunito"/>
              <a:ea typeface="Nunito"/>
              <a:cs typeface="Nunito"/>
              <a:sym typeface="Nunito"/>
            </a:endParaRPr>
          </a:p>
          <a:p>
            <a:pPr indent="-323850" lvl="0" marL="457200" rtl="0" algn="l">
              <a:lnSpc>
                <a:spcPct val="140000"/>
              </a:lnSpc>
              <a:spcBef>
                <a:spcPts val="0"/>
              </a:spcBef>
              <a:spcAft>
                <a:spcPts val="0"/>
              </a:spcAft>
              <a:buClr>
                <a:schemeClr val="lt1"/>
              </a:buClr>
              <a:buSzPts val="1500"/>
              <a:buFont typeface="Nunito"/>
              <a:buChar char="●"/>
            </a:pPr>
            <a:r>
              <a:rPr lang="en" sz="1500">
                <a:solidFill>
                  <a:schemeClr val="lt1"/>
                </a:solidFill>
                <a:latin typeface="Nunito"/>
                <a:ea typeface="Nunito"/>
                <a:cs typeface="Nunito"/>
                <a:sym typeface="Nunito"/>
              </a:rPr>
              <a:t>All working towards a common goal of producing a functioning, aesthetically pleasing, and efficient app</a:t>
            </a:r>
            <a:endParaRPr sz="1500">
              <a:solidFill>
                <a:schemeClr val="lt1"/>
              </a:solidFill>
              <a:latin typeface="Nunito"/>
              <a:ea typeface="Nunito"/>
              <a:cs typeface="Nunito"/>
              <a:sym typeface="Nunito"/>
            </a:endParaRPr>
          </a:p>
          <a:p>
            <a:pPr indent="0" lvl="0" marL="0" marR="0" rtl="0" algn="l">
              <a:lnSpc>
                <a:spcPct val="140000"/>
              </a:lnSpc>
              <a:spcBef>
                <a:spcPts val="0"/>
              </a:spcBef>
              <a:spcAft>
                <a:spcPts val="0"/>
              </a:spcAft>
              <a:buNone/>
            </a:pPr>
            <a:r>
              <a:t/>
            </a:r>
            <a:endParaRPr sz="1500">
              <a:solidFill>
                <a:srgbClr val="FFFFFF"/>
              </a:solidFill>
              <a:latin typeface="Nunito"/>
              <a:ea typeface="Nunito"/>
              <a:cs typeface="Nunito"/>
              <a:sym typeface="Nunito"/>
            </a:endParaRPr>
          </a:p>
          <a:p>
            <a:pPr indent="0" lvl="0" marL="0" marR="0" rtl="0" algn="l">
              <a:lnSpc>
                <a:spcPct val="140000"/>
              </a:lnSpc>
              <a:spcBef>
                <a:spcPts val="0"/>
              </a:spcBef>
              <a:spcAft>
                <a:spcPts val="0"/>
              </a:spcAft>
              <a:buNone/>
            </a:pPr>
            <a:r>
              <a:rPr b="1" lang="en" sz="1500">
                <a:solidFill>
                  <a:srgbClr val="FFFFFF"/>
                </a:solidFill>
                <a:latin typeface="Nunito"/>
                <a:ea typeface="Nunito"/>
                <a:cs typeface="Nunito"/>
                <a:sym typeface="Nunito"/>
              </a:rPr>
              <a:t>Challenges</a:t>
            </a:r>
            <a:endParaRPr b="1" sz="1500">
              <a:solidFill>
                <a:srgbClr val="FFFFFF"/>
              </a:solidFill>
              <a:latin typeface="Nunito"/>
              <a:ea typeface="Nunito"/>
              <a:cs typeface="Nunito"/>
              <a:sym typeface="Nunito"/>
            </a:endParaRPr>
          </a:p>
          <a:p>
            <a:pPr indent="-323850" lvl="0" marL="457200" rtl="0" algn="l">
              <a:lnSpc>
                <a:spcPct val="140000"/>
              </a:lnSpc>
              <a:spcBef>
                <a:spcPts val="0"/>
              </a:spcBef>
              <a:spcAft>
                <a:spcPts val="0"/>
              </a:spcAft>
              <a:buClr>
                <a:schemeClr val="lt1"/>
              </a:buClr>
              <a:buSzPts val="1500"/>
              <a:buFont typeface="Nunito"/>
              <a:buChar char="●"/>
            </a:pPr>
            <a:r>
              <a:rPr lang="en" sz="1500">
                <a:solidFill>
                  <a:schemeClr val="lt1"/>
                </a:solidFill>
                <a:latin typeface="Nunito"/>
                <a:ea typeface="Nunito"/>
                <a:cs typeface="Nunito"/>
                <a:sym typeface="Nunito"/>
              </a:rPr>
              <a:t>Initially coding without committing to GitHub in separate branches which led to difficulties in syncing code and maintaining a working version of the application</a:t>
            </a:r>
            <a:endParaRPr sz="1500">
              <a:solidFill>
                <a:schemeClr val="lt1"/>
              </a:solidFill>
              <a:latin typeface="Nunito"/>
              <a:ea typeface="Nunito"/>
              <a:cs typeface="Nunito"/>
              <a:sym typeface="Nunito"/>
            </a:endParaRPr>
          </a:p>
          <a:p>
            <a:pPr indent="-323850" lvl="0" marL="457200" rtl="0" algn="l">
              <a:lnSpc>
                <a:spcPct val="140000"/>
              </a:lnSpc>
              <a:spcBef>
                <a:spcPts val="0"/>
              </a:spcBef>
              <a:spcAft>
                <a:spcPts val="0"/>
              </a:spcAft>
              <a:buClr>
                <a:schemeClr val="lt1"/>
              </a:buClr>
              <a:buSzPts val="1500"/>
              <a:buFont typeface="Nunito"/>
              <a:buChar char="●"/>
            </a:pPr>
            <a:r>
              <a:rPr lang="en" sz="1500">
                <a:solidFill>
                  <a:schemeClr val="lt1"/>
                </a:solidFill>
                <a:latin typeface="Nunito"/>
                <a:ea typeface="Nunito"/>
                <a:cs typeface="Nunito"/>
                <a:sym typeface="Nunito"/>
              </a:rPr>
              <a:t>Issues with redirecting URLs</a:t>
            </a:r>
            <a:endParaRPr sz="1500">
              <a:solidFill>
                <a:schemeClr val="lt1"/>
              </a:solidFill>
              <a:latin typeface="Nunito"/>
              <a:ea typeface="Nunito"/>
              <a:cs typeface="Nunito"/>
              <a:sym typeface="Nunito"/>
            </a:endParaRPr>
          </a:p>
          <a:p>
            <a:pPr indent="-323850" lvl="0" marL="457200" rtl="0" algn="l">
              <a:lnSpc>
                <a:spcPct val="140000"/>
              </a:lnSpc>
              <a:spcBef>
                <a:spcPts val="0"/>
              </a:spcBef>
              <a:spcAft>
                <a:spcPts val="0"/>
              </a:spcAft>
              <a:buClr>
                <a:schemeClr val="lt1"/>
              </a:buClr>
              <a:buSzPts val="1500"/>
              <a:buFont typeface="Nunito"/>
              <a:buChar char="●"/>
            </a:pPr>
            <a:r>
              <a:rPr lang="en" sz="1500">
                <a:solidFill>
                  <a:schemeClr val="lt1"/>
                </a:solidFill>
                <a:latin typeface="Nunito"/>
                <a:ea typeface="Nunito"/>
                <a:cs typeface="Nunito"/>
                <a:sym typeface="Nunito"/>
              </a:rPr>
              <a:t>Finding shared time to work and discuss progress amidst academic and personal responsibilities</a:t>
            </a:r>
            <a:endParaRPr sz="1500">
              <a:solidFill>
                <a:srgbClr val="FFFFFF"/>
              </a:solidFill>
              <a:latin typeface="Nunito"/>
              <a:ea typeface="Nunito"/>
              <a:cs typeface="Nunito"/>
              <a:sym typeface="Nunito"/>
            </a:endParaRPr>
          </a:p>
        </p:txBody>
      </p:sp>
      <p:sp>
        <p:nvSpPr>
          <p:cNvPr id="216" name="Google Shape;216;p32"/>
          <p:cNvSpPr txBox="1"/>
          <p:nvPr/>
        </p:nvSpPr>
        <p:spPr>
          <a:xfrm>
            <a:off x="1269750" y="328224"/>
            <a:ext cx="6604500" cy="9234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lang="en" sz="4300">
                <a:solidFill>
                  <a:srgbClr val="FFFFFF"/>
                </a:solidFill>
                <a:latin typeface="Fira Sans Light"/>
                <a:ea typeface="Fira Sans Light"/>
                <a:cs typeface="Fira Sans Light"/>
                <a:sym typeface="Fira Sans Light"/>
              </a:rPr>
              <a:t>Strengths and Challenges</a:t>
            </a:r>
            <a:endParaRPr sz="43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375EC"/>
            </a:gs>
            <a:gs pos="100000">
              <a:srgbClr val="2B19C0"/>
            </a:gs>
          </a:gsLst>
          <a:path path="circle">
            <a:fillToRect b="100%" r="100%"/>
          </a:path>
          <a:tileRect l="-100%" t="-100%"/>
        </a:gradFill>
      </p:bgPr>
    </p:bg>
    <p:spTree>
      <p:nvGrpSpPr>
        <p:cNvPr id="220" name="Shape 220"/>
        <p:cNvGrpSpPr/>
        <p:nvPr/>
      </p:nvGrpSpPr>
      <p:grpSpPr>
        <a:xfrm>
          <a:off x="0" y="0"/>
          <a:ext cx="0" cy="0"/>
          <a:chOff x="0" y="0"/>
          <a:chExt cx="0" cy="0"/>
        </a:xfrm>
      </p:grpSpPr>
      <p:sp>
        <p:nvSpPr>
          <p:cNvPr id="221" name="Google Shape;221;p33"/>
          <p:cNvSpPr/>
          <p:nvPr/>
        </p:nvSpPr>
        <p:spPr>
          <a:xfrm>
            <a:off x="-4379385" y="-3067565"/>
            <a:ext cx="6318311" cy="4114800"/>
          </a:xfrm>
          <a:custGeom>
            <a:rect b="b" l="l" r="r" t="t"/>
            <a:pathLst>
              <a:path extrusionOk="0" h="8229600" w="12636622">
                <a:moveTo>
                  <a:pt x="0" y="0"/>
                </a:moveTo>
                <a:lnTo>
                  <a:pt x="12636621" y="0"/>
                </a:lnTo>
                <a:lnTo>
                  <a:pt x="12636621" y="8229600"/>
                </a:lnTo>
                <a:lnTo>
                  <a:pt x="0" y="8229600"/>
                </a:lnTo>
                <a:lnTo>
                  <a:pt x="0" y="0"/>
                </a:lnTo>
                <a:close/>
              </a:path>
            </a:pathLst>
          </a:custGeom>
          <a:blipFill rotWithShape="1">
            <a:blip r:embed="rId3">
              <a:alphaModFix/>
            </a:blip>
            <a:stretch>
              <a:fillRect b="0" l="0" r="0" t="0"/>
            </a:stretch>
          </a:blipFill>
          <a:ln>
            <a:noFill/>
          </a:ln>
        </p:spPr>
      </p:sp>
      <p:sp>
        <p:nvSpPr>
          <p:cNvPr id="222" name="Google Shape;222;p33"/>
          <p:cNvSpPr/>
          <p:nvPr/>
        </p:nvSpPr>
        <p:spPr>
          <a:xfrm>
            <a:off x="4572000" y="-3600450"/>
            <a:ext cx="6318311" cy="4114800"/>
          </a:xfrm>
          <a:custGeom>
            <a:rect b="b" l="l" r="r" t="t"/>
            <a:pathLst>
              <a:path extrusionOk="0" h="8229600" w="12636622">
                <a:moveTo>
                  <a:pt x="0" y="0"/>
                </a:moveTo>
                <a:lnTo>
                  <a:pt x="12636622" y="0"/>
                </a:lnTo>
                <a:lnTo>
                  <a:pt x="12636622" y="8229600"/>
                </a:lnTo>
                <a:lnTo>
                  <a:pt x="0" y="8229600"/>
                </a:lnTo>
                <a:lnTo>
                  <a:pt x="0" y="0"/>
                </a:lnTo>
                <a:close/>
              </a:path>
            </a:pathLst>
          </a:custGeom>
          <a:blipFill rotWithShape="1">
            <a:blip r:embed="rId3">
              <a:alphaModFix/>
            </a:blip>
            <a:stretch>
              <a:fillRect b="0" l="0" r="0" t="0"/>
            </a:stretch>
          </a:blipFill>
          <a:ln>
            <a:noFill/>
          </a:ln>
        </p:spPr>
      </p:sp>
      <p:sp>
        <p:nvSpPr>
          <p:cNvPr id="223" name="Google Shape;223;p33"/>
          <p:cNvSpPr txBox="1"/>
          <p:nvPr/>
        </p:nvSpPr>
        <p:spPr>
          <a:xfrm>
            <a:off x="1269754" y="432581"/>
            <a:ext cx="6604500" cy="6156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lang="en" sz="4000">
                <a:solidFill>
                  <a:srgbClr val="FFFFFF"/>
                </a:solidFill>
                <a:latin typeface="Fira Sans Light"/>
                <a:ea typeface="Fira Sans Light"/>
                <a:cs typeface="Fira Sans Light"/>
                <a:sym typeface="Fira Sans Light"/>
              </a:rPr>
              <a:t>Changes to UML Diagrams</a:t>
            </a:r>
            <a:endParaRPr sz="4000"/>
          </a:p>
        </p:txBody>
      </p:sp>
      <p:pic>
        <p:nvPicPr>
          <p:cNvPr id="224" name="Google Shape;224;p33"/>
          <p:cNvPicPr preferRelativeResize="0"/>
          <p:nvPr/>
        </p:nvPicPr>
        <p:blipFill>
          <a:blip r:embed="rId4">
            <a:alphaModFix/>
          </a:blip>
          <a:stretch>
            <a:fillRect/>
          </a:stretch>
        </p:blipFill>
        <p:spPr>
          <a:xfrm>
            <a:off x="212975" y="1706838"/>
            <a:ext cx="3830875" cy="3088324"/>
          </a:xfrm>
          <a:prstGeom prst="rect">
            <a:avLst/>
          </a:prstGeom>
          <a:noFill/>
          <a:ln>
            <a:noFill/>
          </a:ln>
        </p:spPr>
      </p:pic>
      <p:pic>
        <p:nvPicPr>
          <p:cNvPr id="225" name="Google Shape;225;p33"/>
          <p:cNvPicPr preferRelativeResize="0"/>
          <p:nvPr/>
        </p:nvPicPr>
        <p:blipFill>
          <a:blip r:embed="rId5">
            <a:alphaModFix/>
          </a:blip>
          <a:stretch>
            <a:fillRect/>
          </a:stretch>
        </p:blipFill>
        <p:spPr>
          <a:xfrm>
            <a:off x="4328040" y="1786076"/>
            <a:ext cx="4617034" cy="2929850"/>
          </a:xfrm>
          <a:prstGeom prst="rect">
            <a:avLst/>
          </a:prstGeom>
          <a:noFill/>
          <a:ln>
            <a:noFill/>
          </a:ln>
        </p:spPr>
      </p:pic>
      <p:sp>
        <p:nvSpPr>
          <p:cNvPr id="226" name="Google Shape;226;p33"/>
          <p:cNvSpPr txBox="1"/>
          <p:nvPr/>
        </p:nvSpPr>
        <p:spPr>
          <a:xfrm>
            <a:off x="3546000" y="1160738"/>
            <a:ext cx="2052000" cy="283500"/>
          </a:xfrm>
          <a:prstGeom prst="rect">
            <a:avLst/>
          </a:prstGeom>
          <a:noFill/>
          <a:ln>
            <a:noFill/>
          </a:ln>
        </p:spPr>
        <p:txBody>
          <a:bodyPr anchorCtr="0" anchor="b" bIns="0" lIns="0" spcFirstLastPara="1" rIns="0" wrap="square" tIns="0">
            <a:noAutofit/>
          </a:bodyPr>
          <a:lstStyle/>
          <a:p>
            <a:pPr indent="0" lvl="0" marL="0" marR="0" rtl="0" algn="ctr">
              <a:lnSpc>
                <a:spcPct val="140000"/>
              </a:lnSpc>
              <a:spcBef>
                <a:spcPts val="0"/>
              </a:spcBef>
              <a:spcAft>
                <a:spcPts val="0"/>
              </a:spcAft>
              <a:buNone/>
            </a:pPr>
            <a:r>
              <a:rPr lang="en" sz="1850">
                <a:solidFill>
                  <a:srgbClr val="FFFFFF"/>
                </a:solidFill>
                <a:latin typeface="Nunito"/>
                <a:ea typeface="Nunito"/>
                <a:cs typeface="Nunito"/>
                <a:sym typeface="Nunito"/>
              </a:rPr>
              <a:t>Class Diagram</a:t>
            </a:r>
            <a:endParaRPr sz="1850">
              <a:solidFill>
                <a:srgbClr val="FFFFFF"/>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